
<file path=[Content_Types].xml><?xml version="1.0" encoding="utf-8"?>
<Types xmlns="http://schemas.openxmlformats.org/package/2006/content-types">
  <Default Extension="fntdata" ContentType="application/x-fontdata"/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8" r:id="rId2"/>
    <p:sldId id="259" r:id="rId3"/>
    <p:sldId id="257" r:id="rId4"/>
    <p:sldId id="275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4" r:id="rId18"/>
    <p:sldId id="272" r:id="rId19"/>
    <p:sldId id="273" r:id="rId20"/>
  </p:sldIdLst>
  <p:sldSz cx="12192000" cy="6858000"/>
  <p:notesSz cx="6858000" cy="9144000"/>
  <p:embeddedFontLst>
    <p:embeddedFont>
      <p:font typeface="Press Start 2P" panose="020B0604020202020204" charset="0"/>
      <p:regular r:id="rId21"/>
    </p:embeddedFont>
    <p:embeddedFont>
      <p:font typeface="Product Sans" panose="020B0604020202020204" charset="0"/>
      <p:regular r:id="rId22"/>
      <p:bold r:id="rId23"/>
      <p:italic r:id="rId24"/>
      <p:boldItalic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3702" userDrawn="1">
          <p15:clr>
            <a:srgbClr val="A4A3A4"/>
          </p15:clr>
        </p15:guide>
        <p15:guide id="4" orient="horz" pos="550" userDrawn="1">
          <p15:clr>
            <a:srgbClr val="A4A3A4"/>
          </p15:clr>
        </p15:guide>
        <p15:guide id="5" pos="756" userDrawn="1">
          <p15:clr>
            <a:srgbClr val="A4A3A4"/>
          </p15:clr>
        </p15:guide>
        <p15:guide id="6" pos="701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A631C"/>
    <a:srgbClr val="69BC49"/>
    <a:srgbClr val="3B8526"/>
    <a:srgbClr val="5E4732"/>
    <a:srgbClr val="8B8B8B"/>
    <a:srgbClr val="D9D9D9"/>
    <a:srgbClr val="848484"/>
    <a:srgbClr val="707070"/>
    <a:srgbClr val="DEE0AF"/>
    <a:srgbClr val="818FC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E6741B6-7D43-40D7-A319-5EBE2BA45AE7}" v="109" dt="2022-07-29T09:01:18.996"/>
    <p1510:client id="{A5FDD29D-D59E-4D75-8582-656A76804221}" v="1278" dt="2022-07-28T12:31:23.95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306" autoAdjust="0"/>
    <p:restoredTop sz="94660"/>
  </p:normalViewPr>
  <p:slideViewPr>
    <p:cSldViewPr snapToGrid="0">
      <p:cViewPr varScale="1">
        <p:scale>
          <a:sx n="91" d="100"/>
          <a:sy n="91" d="100"/>
        </p:scale>
        <p:origin x="168" y="-91"/>
      </p:cViewPr>
      <p:guideLst>
        <p:guide orient="horz" pos="2160"/>
        <p:guide pos="3840"/>
        <p:guide orient="horz" pos="3702"/>
        <p:guide orient="horz" pos="550"/>
        <p:guide pos="756"/>
        <p:guide pos="701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4D5DF-C6DC-651B-1BA1-0EF1CBCE0D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1988105-8223-98F8-69B6-D61E1AFA37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E7D006-97A3-6C6A-7ADB-C0F48EB201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7E723-07CC-476D-81B1-838F253109D5}" type="datetimeFigureOut">
              <a:rPr lang="en-IN" smtClean="0"/>
              <a:t>11-05-2024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96D1C8-2B1B-1C7C-E210-067DE81477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83F3BD-C7F0-B27D-321A-64FBE5B04A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377F7-0936-44C9-A98B-DF0EDC76BC86}" type="slidenum">
              <a:rPr lang="en-IN" smtClean="0"/>
              <a:t>‹nº›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026465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B509DC8D-7469-A980-08A4-25C693F585D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73754" y="1965945"/>
            <a:ext cx="3502024" cy="3997325"/>
          </a:xfrm>
          <a:custGeom>
            <a:avLst/>
            <a:gdLst>
              <a:gd name="connsiteX0" fmla="*/ 0 w 3502024"/>
              <a:gd name="connsiteY0" fmla="*/ 0 h 3997325"/>
              <a:gd name="connsiteX1" fmla="*/ 3502024 w 3502024"/>
              <a:gd name="connsiteY1" fmla="*/ 0 h 3997325"/>
              <a:gd name="connsiteX2" fmla="*/ 3502024 w 3502024"/>
              <a:gd name="connsiteY2" fmla="*/ 3997325 h 3997325"/>
              <a:gd name="connsiteX3" fmla="*/ 0 w 3502024"/>
              <a:gd name="connsiteY3" fmla="*/ 3997325 h 3997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02024" h="3997325">
                <a:moveTo>
                  <a:pt x="0" y="0"/>
                </a:moveTo>
                <a:lnTo>
                  <a:pt x="3502024" y="0"/>
                </a:lnTo>
                <a:lnTo>
                  <a:pt x="3502024" y="3997325"/>
                </a:lnTo>
                <a:lnTo>
                  <a:pt x="0" y="399732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400A4B36-64A0-AB73-800D-8942429EB12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344988" y="1965945"/>
            <a:ext cx="3502024" cy="3997325"/>
          </a:xfrm>
          <a:custGeom>
            <a:avLst/>
            <a:gdLst>
              <a:gd name="connsiteX0" fmla="*/ 0 w 3502024"/>
              <a:gd name="connsiteY0" fmla="*/ 0 h 3997325"/>
              <a:gd name="connsiteX1" fmla="*/ 3502024 w 3502024"/>
              <a:gd name="connsiteY1" fmla="*/ 0 h 3997325"/>
              <a:gd name="connsiteX2" fmla="*/ 3502024 w 3502024"/>
              <a:gd name="connsiteY2" fmla="*/ 3997325 h 3997325"/>
              <a:gd name="connsiteX3" fmla="*/ 0 w 3502024"/>
              <a:gd name="connsiteY3" fmla="*/ 3997325 h 3997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02024" h="3997325">
                <a:moveTo>
                  <a:pt x="0" y="0"/>
                </a:moveTo>
                <a:lnTo>
                  <a:pt x="3502024" y="0"/>
                </a:lnTo>
                <a:lnTo>
                  <a:pt x="3502024" y="3997325"/>
                </a:lnTo>
                <a:lnTo>
                  <a:pt x="0" y="399732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DC3AA01C-9661-3EA8-FDB0-D69456E72CC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91500" y="1965945"/>
            <a:ext cx="3502024" cy="3997325"/>
          </a:xfrm>
          <a:custGeom>
            <a:avLst/>
            <a:gdLst>
              <a:gd name="connsiteX0" fmla="*/ 0 w 3502024"/>
              <a:gd name="connsiteY0" fmla="*/ 0 h 3997325"/>
              <a:gd name="connsiteX1" fmla="*/ 3502024 w 3502024"/>
              <a:gd name="connsiteY1" fmla="*/ 0 h 3997325"/>
              <a:gd name="connsiteX2" fmla="*/ 3502024 w 3502024"/>
              <a:gd name="connsiteY2" fmla="*/ 3997325 h 3997325"/>
              <a:gd name="connsiteX3" fmla="*/ 0 w 3502024"/>
              <a:gd name="connsiteY3" fmla="*/ 3997325 h 3997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02024" h="3997325">
                <a:moveTo>
                  <a:pt x="0" y="0"/>
                </a:moveTo>
                <a:lnTo>
                  <a:pt x="3502024" y="0"/>
                </a:lnTo>
                <a:lnTo>
                  <a:pt x="3502024" y="3997325"/>
                </a:lnTo>
                <a:lnTo>
                  <a:pt x="0" y="399732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929659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9D191-7E75-3DD0-91FB-CE7FF328DB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800462-749C-B7F2-5141-574994B05E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545D74-5A8B-52BB-DD18-4CE8BC555C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5E2EFF-0CA9-96F0-55E9-89BE93D7DF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7E723-07CC-476D-81B1-838F253109D5}" type="datetimeFigureOut">
              <a:rPr lang="en-IN" smtClean="0"/>
              <a:t>11-05-2024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347799-B817-D9BA-0F72-22E64D4E7D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54CC10-7D8E-AB7C-661B-57673600E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377F7-0936-44C9-A98B-DF0EDC76BC86}" type="slidenum">
              <a:rPr lang="en-IN" smtClean="0"/>
              <a:t>‹nº›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463065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97CE25-548B-140B-A924-82ED5C1CA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00A98B7-3A6D-B094-7A4D-A1C48A155E6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380219-9613-4319-5627-7FBD8AB8A1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D1F59E-4648-3909-FDFB-DD0D1E78C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7E723-07CC-476D-81B1-838F253109D5}" type="datetimeFigureOut">
              <a:rPr lang="en-IN" smtClean="0"/>
              <a:t>11-05-2024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CBA3EC-D199-9C1F-8B54-9F1D30187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9E0807-A7F7-BA01-2335-2D9C3203A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377F7-0936-44C9-A98B-DF0EDC76BC86}" type="slidenum">
              <a:rPr lang="en-IN" smtClean="0"/>
              <a:t>‹nº›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197629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587E84-BC65-E50C-B491-DD3359198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0226947-0E56-E8F8-232E-6D4B9C2BBC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45CF57-5E58-F52E-3488-14BACB752F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7E723-07CC-476D-81B1-838F253109D5}" type="datetimeFigureOut">
              <a:rPr lang="en-IN" smtClean="0"/>
              <a:t>11-05-2024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70D512-AB2F-BB59-9E3F-8F58A06077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DB52C-7594-792C-0C34-C6C7F02B1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377F7-0936-44C9-A98B-DF0EDC76BC86}" type="slidenum">
              <a:rPr lang="en-IN" smtClean="0"/>
              <a:t>‹nº›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6772262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1C91057-1940-B87C-4CF4-2F73E5FD310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6FD436-B152-F3D3-0099-CFF08AD14B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5012D5-E533-B79E-A9DF-9E05536065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7E723-07CC-476D-81B1-838F253109D5}" type="datetimeFigureOut">
              <a:rPr lang="en-IN" smtClean="0"/>
              <a:t>11-05-2024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EB3BDE-496D-038B-3F17-CCDBEE8DEA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E9DFB0-1874-24B0-8F96-D4B5C43F8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377F7-0936-44C9-A98B-DF0EDC76BC86}" type="slidenum">
              <a:rPr lang="en-IN" smtClean="0"/>
              <a:t>‹nº›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933150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07094E-6CA7-A328-D427-450872AC29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2893AE-C460-AA33-A017-6E76E39B0B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6075B5-9966-CA8A-C699-4A1526274F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7E723-07CC-476D-81B1-838F253109D5}" type="datetimeFigureOut">
              <a:rPr lang="en-IN" smtClean="0"/>
              <a:t>11-05-2024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DC042E-2C8E-ABB3-B0EB-966ECF35D7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CFA584-72B9-49DF-4045-EF9B8C49A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377F7-0936-44C9-A98B-DF0EDC76BC86}" type="slidenum">
              <a:rPr lang="en-IN" smtClean="0"/>
              <a:t>‹nº›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736487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003065-BF76-B647-9D9F-DD25C5C70A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D533E2-2B71-9E7F-AEA8-6065D44467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7E78AE-48E0-469D-5929-728465C672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7E723-07CC-476D-81B1-838F253109D5}" type="datetimeFigureOut">
              <a:rPr lang="en-IN" smtClean="0"/>
              <a:t>11-05-2024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81D493-F3D6-C312-2426-7CFCA0B6C7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57F51A-A96A-6C30-67D7-9C05C88AE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377F7-0936-44C9-A98B-DF0EDC76BC86}" type="slidenum">
              <a:rPr lang="en-IN" smtClean="0"/>
              <a:t>‹nº›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576305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C76FE6-657A-C99A-3202-E6ECC79226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5CCD7D-88C8-92E6-13DE-4C4AE03957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F2318C-7313-A28D-922F-BF0BFC31A8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38393B-88FB-993F-209D-15CF4B9E34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7E723-07CC-476D-81B1-838F253109D5}" type="datetimeFigureOut">
              <a:rPr lang="en-IN" smtClean="0"/>
              <a:t>11-05-2024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AD871D-153A-B55F-2599-F33242FBC9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A7A035-F021-E1C0-E9E5-D58F811BCD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377F7-0936-44C9-A98B-DF0EDC76BC86}" type="slidenum">
              <a:rPr lang="en-IN" smtClean="0"/>
              <a:t>‹nº›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385746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4B1C7C-CC43-21D4-E522-EF279B7C26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F4515E-37E6-094B-169A-605D11515E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EBBF6E-D415-83A1-9A95-F63AF81756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F0DFA5-73E1-014A-EABD-676D7C5184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8F23124-BE64-5952-BE1F-924A30512C1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282153-5A4F-A784-4248-406C52E7DB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7E723-07CC-476D-81B1-838F253109D5}" type="datetimeFigureOut">
              <a:rPr lang="en-IN" smtClean="0"/>
              <a:t>11-05-2024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3D53A92-D3C6-5FCF-6CA0-FD981AB85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094C9EE-37ED-8938-4021-7080A46AB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377F7-0936-44C9-A98B-DF0EDC76BC86}" type="slidenum">
              <a:rPr lang="en-IN" smtClean="0"/>
              <a:t>‹nº›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620735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D05CB1-2FE1-796F-5296-34C4C970A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7232500-3C2C-61C9-DB9D-6F0205CAD5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7E723-07CC-476D-81B1-838F253109D5}" type="datetimeFigureOut">
              <a:rPr lang="en-IN" smtClean="0"/>
              <a:t>11-05-2024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01BAF7-9F9E-859A-70BB-27C9FCC2F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B6986C-427D-A4EB-9967-1B2D92F1B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377F7-0936-44C9-A98B-DF0EDC76BC86}" type="slidenum">
              <a:rPr lang="en-IN" smtClean="0"/>
              <a:t>‹nº›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564280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F401F0C-5B2B-82A8-3578-FA35E63743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7E723-07CC-476D-81B1-838F253109D5}" type="datetimeFigureOut">
              <a:rPr lang="en-IN" smtClean="0"/>
              <a:t>11-05-2024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FDE568-34FB-E1C2-6B57-14303CEA68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6FC008-2A7C-1D5A-1DBD-2ADBB6A29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377F7-0936-44C9-A98B-DF0EDC76BC86}" type="slidenum">
              <a:rPr lang="en-IN" smtClean="0"/>
              <a:t>‹nº›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431354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D836652A-B45B-F26B-7422-3DAE875C67D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427622" y="2115403"/>
            <a:ext cx="2306472" cy="3330054"/>
          </a:xfrm>
          <a:custGeom>
            <a:avLst/>
            <a:gdLst>
              <a:gd name="connsiteX0" fmla="*/ 0 w 2306472"/>
              <a:gd name="connsiteY0" fmla="*/ 0 h 3330054"/>
              <a:gd name="connsiteX1" fmla="*/ 2306472 w 2306472"/>
              <a:gd name="connsiteY1" fmla="*/ 0 h 3330054"/>
              <a:gd name="connsiteX2" fmla="*/ 2306472 w 2306472"/>
              <a:gd name="connsiteY2" fmla="*/ 3330054 h 3330054"/>
              <a:gd name="connsiteX3" fmla="*/ 0 w 2306472"/>
              <a:gd name="connsiteY3" fmla="*/ 3330054 h 3330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6472" h="3330054">
                <a:moveTo>
                  <a:pt x="0" y="0"/>
                </a:moveTo>
                <a:lnTo>
                  <a:pt x="2306472" y="0"/>
                </a:lnTo>
                <a:lnTo>
                  <a:pt x="2306472" y="3330054"/>
                </a:lnTo>
                <a:lnTo>
                  <a:pt x="0" y="333005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FAE10A21-23EC-62CD-BE6F-931680DC92B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942764" y="2115403"/>
            <a:ext cx="2306472" cy="3330054"/>
          </a:xfrm>
          <a:custGeom>
            <a:avLst/>
            <a:gdLst>
              <a:gd name="connsiteX0" fmla="*/ 0 w 2306472"/>
              <a:gd name="connsiteY0" fmla="*/ 0 h 3330054"/>
              <a:gd name="connsiteX1" fmla="*/ 2306472 w 2306472"/>
              <a:gd name="connsiteY1" fmla="*/ 0 h 3330054"/>
              <a:gd name="connsiteX2" fmla="*/ 2306472 w 2306472"/>
              <a:gd name="connsiteY2" fmla="*/ 3330054 h 3330054"/>
              <a:gd name="connsiteX3" fmla="*/ 0 w 2306472"/>
              <a:gd name="connsiteY3" fmla="*/ 3330054 h 3330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6472" h="3330054">
                <a:moveTo>
                  <a:pt x="0" y="0"/>
                </a:moveTo>
                <a:lnTo>
                  <a:pt x="2306472" y="0"/>
                </a:lnTo>
                <a:lnTo>
                  <a:pt x="2306472" y="3330054"/>
                </a:lnTo>
                <a:lnTo>
                  <a:pt x="0" y="333005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9A9F7C28-61C5-E92E-742A-CD908D10762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457906" y="2115403"/>
            <a:ext cx="2306472" cy="3330054"/>
          </a:xfrm>
          <a:custGeom>
            <a:avLst/>
            <a:gdLst>
              <a:gd name="connsiteX0" fmla="*/ 0 w 2306472"/>
              <a:gd name="connsiteY0" fmla="*/ 0 h 3330054"/>
              <a:gd name="connsiteX1" fmla="*/ 2306472 w 2306472"/>
              <a:gd name="connsiteY1" fmla="*/ 0 h 3330054"/>
              <a:gd name="connsiteX2" fmla="*/ 2306472 w 2306472"/>
              <a:gd name="connsiteY2" fmla="*/ 3330054 h 3330054"/>
              <a:gd name="connsiteX3" fmla="*/ 0 w 2306472"/>
              <a:gd name="connsiteY3" fmla="*/ 3330054 h 3330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6472" h="3330054">
                <a:moveTo>
                  <a:pt x="0" y="0"/>
                </a:moveTo>
                <a:lnTo>
                  <a:pt x="2306472" y="0"/>
                </a:lnTo>
                <a:lnTo>
                  <a:pt x="2306472" y="3330054"/>
                </a:lnTo>
                <a:lnTo>
                  <a:pt x="0" y="333005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832067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92C0878A-B95B-5B54-84E0-A95A50C5EEE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34054" y="378445"/>
            <a:ext cx="11523892" cy="6101111"/>
          </a:xfrm>
          <a:custGeom>
            <a:avLst/>
            <a:gdLst>
              <a:gd name="connsiteX0" fmla="*/ 0 w 11523892"/>
              <a:gd name="connsiteY0" fmla="*/ 0 h 6101111"/>
              <a:gd name="connsiteX1" fmla="*/ 11523892 w 11523892"/>
              <a:gd name="connsiteY1" fmla="*/ 0 h 6101111"/>
              <a:gd name="connsiteX2" fmla="*/ 11523892 w 11523892"/>
              <a:gd name="connsiteY2" fmla="*/ 6101111 h 6101111"/>
              <a:gd name="connsiteX3" fmla="*/ 0 w 11523892"/>
              <a:gd name="connsiteY3" fmla="*/ 6101111 h 61011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3892" h="6101111">
                <a:moveTo>
                  <a:pt x="0" y="0"/>
                </a:moveTo>
                <a:lnTo>
                  <a:pt x="11523892" y="0"/>
                </a:lnTo>
                <a:lnTo>
                  <a:pt x="11523892" y="6101111"/>
                </a:lnTo>
                <a:lnTo>
                  <a:pt x="0" y="610111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609883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D95D8BB-E5E3-58A6-17FF-0404952B4E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CC6077-A45B-6B91-8088-60D9A29AE8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B59240-E85D-64F0-2366-5A392BA676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A7E723-07CC-476D-81B1-838F253109D5}" type="datetimeFigureOut">
              <a:rPr lang="en-IN" smtClean="0"/>
              <a:t>11-05-2024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7EDAB7-846F-7AC2-BBAC-BE0CE820CE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26A5A1-FEAF-BB99-E338-CB4E0311A6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2377F7-0936-44C9-A98B-DF0EDC76BC86}" type="slidenum">
              <a:rPr lang="en-IN" smtClean="0"/>
              <a:t>‹nº›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14503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2" r:id="rId8"/>
    <p:sldLayoutId id="2147483661" r:id="rId9"/>
    <p:sldLayoutId id="2147483660" r:id="rId10"/>
    <p:sldLayoutId id="2147483656" r:id="rId11"/>
    <p:sldLayoutId id="2147483657" r:id="rId12"/>
    <p:sldLayoutId id="2147483658" r:id="rId13"/>
    <p:sldLayoutId id="2147483659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07/relationships/hdphoto" Target="../media/hdphoto1.wdp"/><Relationship Id="rId7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" Target="slide16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slide" Target="slide12.xml"/><Relationship Id="rId7" Type="http://schemas.openxmlformats.org/officeDocument/2006/relationships/image" Target="../media/image21.png"/><Relationship Id="rId2" Type="http://schemas.openxmlformats.org/officeDocument/2006/relationships/slide" Target="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8.png"/><Relationship Id="rId10" Type="http://schemas.openxmlformats.org/officeDocument/2006/relationships/image" Target="../media/image24.png"/><Relationship Id="rId4" Type="http://schemas.openxmlformats.org/officeDocument/2006/relationships/slide" Target="slide11.xml"/><Relationship Id="rId9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slide" Target="slide9.xml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2" Type="http://schemas.openxmlformats.org/officeDocument/2006/relationships/slide" Target="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8.png"/><Relationship Id="rId10" Type="http://schemas.openxmlformats.org/officeDocument/2006/relationships/image" Target="../media/image31.png"/><Relationship Id="rId4" Type="http://schemas.openxmlformats.org/officeDocument/2006/relationships/image" Target="../media/image26.png"/><Relationship Id="rId9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slide" Target="slide10.xml"/><Relationship Id="rId7" Type="http://schemas.openxmlformats.org/officeDocument/2006/relationships/image" Target="../media/image5.png"/><Relationship Id="rId2" Type="http://schemas.openxmlformats.org/officeDocument/2006/relationships/slide" Target="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8.png"/><Relationship Id="rId4" Type="http://schemas.openxmlformats.org/officeDocument/2006/relationships/slide" Target="slide9.xml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17/06/relationships/model3d" Target="../media/model3d4.glb"/><Relationship Id="rId3" Type="http://schemas.openxmlformats.org/officeDocument/2006/relationships/image" Target="../media/image35.png"/><Relationship Id="rId7" Type="http://schemas.openxmlformats.org/officeDocument/2006/relationships/image" Target="../media/image37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7.xml"/><Relationship Id="rId6" Type="http://schemas.microsoft.com/office/2017/06/relationships/model3d" Target="../media/model3d3.glb"/><Relationship Id="rId11" Type="http://schemas.openxmlformats.org/officeDocument/2006/relationships/image" Target="../media/image39.png"/><Relationship Id="rId5" Type="http://schemas.openxmlformats.org/officeDocument/2006/relationships/image" Target="../media/image36.png"/><Relationship Id="rId10" Type="http://schemas.microsoft.com/office/2017/06/relationships/model3d" Target="../media/model3d5.glb"/><Relationship Id="rId4" Type="http://schemas.microsoft.com/office/2017/06/relationships/model3d" Target="../media/model3d2.glb"/><Relationship Id="rId9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7.png"/><Relationship Id="rId18" Type="http://schemas.openxmlformats.org/officeDocument/2006/relationships/image" Target="../media/image52.png"/><Relationship Id="rId3" Type="http://schemas.openxmlformats.org/officeDocument/2006/relationships/image" Target="../media/image23.png"/><Relationship Id="rId21" Type="http://schemas.openxmlformats.org/officeDocument/2006/relationships/image" Target="../media/image19.png"/><Relationship Id="rId7" Type="http://schemas.openxmlformats.org/officeDocument/2006/relationships/image" Target="../media/image41.png"/><Relationship Id="rId12" Type="http://schemas.openxmlformats.org/officeDocument/2006/relationships/image" Target="../media/image46.png"/><Relationship Id="rId17" Type="http://schemas.openxmlformats.org/officeDocument/2006/relationships/image" Target="../media/image51.png"/><Relationship Id="rId2" Type="http://schemas.openxmlformats.org/officeDocument/2006/relationships/image" Target="../media/image22.png"/><Relationship Id="rId16" Type="http://schemas.openxmlformats.org/officeDocument/2006/relationships/image" Target="../media/image50.png"/><Relationship Id="rId20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11" Type="http://schemas.openxmlformats.org/officeDocument/2006/relationships/image" Target="../media/image45.png"/><Relationship Id="rId5" Type="http://schemas.openxmlformats.org/officeDocument/2006/relationships/image" Target="../media/image40.png"/><Relationship Id="rId15" Type="http://schemas.openxmlformats.org/officeDocument/2006/relationships/image" Target="../media/image49.png"/><Relationship Id="rId10" Type="http://schemas.openxmlformats.org/officeDocument/2006/relationships/image" Target="../media/image44.png"/><Relationship Id="rId19" Type="http://schemas.openxmlformats.org/officeDocument/2006/relationships/image" Target="../media/image53.png"/><Relationship Id="rId4" Type="http://schemas.openxmlformats.org/officeDocument/2006/relationships/image" Target="../media/image25.png"/><Relationship Id="rId9" Type="http://schemas.openxmlformats.org/officeDocument/2006/relationships/image" Target="../media/image43.png"/><Relationship Id="rId14" Type="http://schemas.openxmlformats.org/officeDocument/2006/relationships/image" Target="../media/image4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7.jp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3" Type="http://schemas.openxmlformats.org/officeDocument/2006/relationships/image" Target="../media/image9.jpg"/><Relationship Id="rId7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2.png"/><Relationship Id="rId5" Type="http://schemas.openxmlformats.org/officeDocument/2006/relationships/image" Target="../media/image11.jpg"/><Relationship Id="rId10" Type="http://schemas.openxmlformats.org/officeDocument/2006/relationships/slide" Target="slide8.xml"/><Relationship Id="rId4" Type="http://schemas.openxmlformats.org/officeDocument/2006/relationships/image" Target="../media/image10.jpg"/><Relationship Id="rId9" Type="http://schemas.openxmlformats.org/officeDocument/2006/relationships/slide" Target="slide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40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40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40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slide" Target="slide12.xml"/><Relationship Id="rId7" Type="http://schemas.openxmlformats.org/officeDocument/2006/relationships/image" Target="../media/image13.png"/><Relationship Id="rId12" Type="http://schemas.openxmlformats.org/officeDocument/2006/relationships/image" Target="../media/image19.png"/><Relationship Id="rId2" Type="http://schemas.openxmlformats.org/officeDocument/2006/relationships/slide" Target="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18.png"/><Relationship Id="rId5" Type="http://schemas.openxmlformats.org/officeDocument/2006/relationships/image" Target="../media/image8.png"/><Relationship Id="rId10" Type="http://schemas.openxmlformats.org/officeDocument/2006/relationships/image" Target="../media/image17.png"/><Relationship Id="rId4" Type="http://schemas.openxmlformats.org/officeDocument/2006/relationships/slide" Target="slide11.xml"/><Relationship Id="rId9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B7811D95-E656-112D-FC5F-CCAC5C0892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285750"/>
            <a:ext cx="15887700" cy="8210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picture containing text, toy&#10;&#10;Description automatically generated">
            <a:extLst>
              <a:ext uri="{FF2B5EF4-FFF2-40B4-BE49-F238E27FC236}">
                <a16:creationId xmlns:a16="http://schemas.microsoft.com/office/drawing/2014/main" id="{D9CA67A9-7637-F007-AD77-DDC26CE33B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8114" y="5381483"/>
            <a:ext cx="4963886" cy="3901106"/>
          </a:xfrm>
          <a:prstGeom prst="rect">
            <a:avLst/>
          </a:prstGeom>
          <a:effectLst>
            <a:outerShdw blurRad="419100" dist="38100" dir="2700000" algn="tl" rotWithShape="0">
              <a:prstClr val="black">
                <a:alpha val="80000"/>
              </a:prst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32DD9CF-8D54-DE6E-DF8A-21982FBC84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76223" y="5722555"/>
            <a:ext cx="2002519" cy="3560034"/>
          </a:xfrm>
          <a:prstGeom prst="rect">
            <a:avLst/>
          </a:prstGeom>
          <a:effectLst>
            <a:outerShdw blurRad="444500" dist="38100" dir="8100000" algn="tr" rotWithShape="0">
              <a:prstClr val="black">
                <a:alpha val="79000"/>
              </a:prstClr>
            </a:outerShdw>
          </a:effec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747C56A-FD7E-2C56-9FC5-0F1D0F205E67}"/>
              </a:ext>
            </a:extLst>
          </p:cNvPr>
          <p:cNvSpPr/>
          <p:nvPr/>
        </p:nvSpPr>
        <p:spPr>
          <a:xfrm>
            <a:off x="3943350" y="2766536"/>
            <a:ext cx="4305300" cy="526043"/>
          </a:xfrm>
          <a:prstGeom prst="rect">
            <a:avLst/>
          </a:prstGeom>
          <a:gradFill>
            <a:gsLst>
              <a:gs pos="3540">
                <a:srgbClr val="848484"/>
              </a:gs>
              <a:gs pos="55000">
                <a:srgbClr val="6D6D6D"/>
              </a:gs>
              <a:gs pos="100000">
                <a:srgbClr val="848484"/>
              </a:gs>
            </a:gsLst>
            <a:lin ang="5400000" scaled="1"/>
          </a:gra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TextBox 12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B6B28B00-E0BF-C0AC-BC76-E81450F2AA58}"/>
              </a:ext>
            </a:extLst>
          </p:cNvPr>
          <p:cNvSpPr txBox="1"/>
          <p:nvPr/>
        </p:nvSpPr>
        <p:spPr>
          <a:xfrm>
            <a:off x="4464790" y="2891058"/>
            <a:ext cx="32624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ress Start 2P" panose="00000500000000000000" pitchFamily="2" charset="0"/>
              </a:rPr>
              <a:t>Começar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ress Start 2P" panose="00000500000000000000" pitchFamily="2" charset="0"/>
              </a:rPr>
              <a:t>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ress Start 2P" panose="00000500000000000000" pitchFamily="2" charset="0"/>
              </a:rPr>
              <a:t>apresentação</a:t>
            </a:r>
            <a:endParaRPr lang="en-IN" sz="1200" dirty="0">
              <a:solidFill>
                <a:schemeClr val="bg1">
                  <a:lumMod val="8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Press Start 2P" panose="00000500000000000000" pitchFamily="2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3470B38-549D-3A17-D9D4-D1EF62B953EC}"/>
              </a:ext>
            </a:extLst>
          </p:cNvPr>
          <p:cNvSpPr/>
          <p:nvPr/>
        </p:nvSpPr>
        <p:spPr>
          <a:xfrm>
            <a:off x="3943350" y="3689340"/>
            <a:ext cx="1987550" cy="526043"/>
          </a:xfrm>
          <a:prstGeom prst="rect">
            <a:avLst/>
          </a:prstGeom>
          <a:gradFill>
            <a:gsLst>
              <a:gs pos="3540">
                <a:srgbClr val="848484"/>
              </a:gs>
              <a:gs pos="55000">
                <a:srgbClr val="6D6D6D"/>
              </a:gs>
              <a:gs pos="100000">
                <a:srgbClr val="848484"/>
              </a:gs>
            </a:gsLst>
            <a:lin ang="5400000" scaled="1"/>
          </a:gra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TextBox 14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C9AD9EFF-AFBA-8CE8-5F2D-F30844DE8095}"/>
              </a:ext>
            </a:extLst>
          </p:cNvPr>
          <p:cNvSpPr txBox="1"/>
          <p:nvPr/>
        </p:nvSpPr>
        <p:spPr>
          <a:xfrm>
            <a:off x="4383127" y="3813862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ress Start 2P" panose="00000500000000000000" pitchFamily="2" charset="0"/>
              </a:rPr>
              <a:t>Opções</a:t>
            </a:r>
            <a:endParaRPr lang="en-IN" sz="1200" dirty="0">
              <a:solidFill>
                <a:schemeClr val="bg1">
                  <a:lumMod val="8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Press Start 2P" panose="00000500000000000000" pitchFamily="2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50C5A97-AFD2-E987-3995-1B79D269BD47}"/>
              </a:ext>
            </a:extLst>
          </p:cNvPr>
          <p:cNvSpPr/>
          <p:nvPr/>
        </p:nvSpPr>
        <p:spPr>
          <a:xfrm>
            <a:off x="6261102" y="3689340"/>
            <a:ext cx="1987550" cy="526043"/>
          </a:xfrm>
          <a:prstGeom prst="rect">
            <a:avLst/>
          </a:prstGeom>
          <a:gradFill>
            <a:gsLst>
              <a:gs pos="3540">
                <a:srgbClr val="848484"/>
              </a:gs>
              <a:gs pos="55000">
                <a:srgbClr val="6D6D6D"/>
              </a:gs>
              <a:gs pos="100000">
                <a:srgbClr val="848484"/>
              </a:gs>
            </a:gsLst>
            <a:lin ang="5400000" scaled="1"/>
          </a:gra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TextBox 19">
            <a:hlinkClick r:id="rId6" action="ppaction://hlinksldjump"/>
            <a:extLst>
              <a:ext uri="{FF2B5EF4-FFF2-40B4-BE49-F238E27FC236}">
                <a16:creationId xmlns:a16="http://schemas.microsoft.com/office/drawing/2014/main" id="{C6AEAB13-BB21-02B9-65FD-F267D2975744}"/>
              </a:ext>
            </a:extLst>
          </p:cNvPr>
          <p:cNvSpPr txBox="1"/>
          <p:nvPr/>
        </p:nvSpPr>
        <p:spPr>
          <a:xfrm>
            <a:off x="6854768" y="3813862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8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ress Start 2P" panose="00000500000000000000" pitchFamily="2" charset="0"/>
              </a:rPr>
              <a:t>Sair</a:t>
            </a:r>
            <a:endParaRPr lang="en-IN" sz="1200" dirty="0">
              <a:solidFill>
                <a:schemeClr val="bg1">
                  <a:lumMod val="8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Press Start 2P" panose="00000500000000000000" pitchFamily="2" charset="0"/>
            </a:endParaRPr>
          </a:p>
        </p:txBody>
      </p:sp>
      <p:pic>
        <p:nvPicPr>
          <p:cNvPr id="3" name="Picture 2" descr="A picture containing LEGO, toy&#10;&#10;Description automatically generated">
            <a:extLst>
              <a:ext uri="{FF2B5EF4-FFF2-40B4-BE49-F238E27FC236}">
                <a16:creationId xmlns:a16="http://schemas.microsoft.com/office/drawing/2014/main" id="{7EE1ECE4-1681-D4F0-C468-7BC9CD97C69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339852" y="6705312"/>
            <a:ext cx="1659368" cy="1898464"/>
          </a:xfrm>
          <a:prstGeom prst="rect">
            <a:avLst/>
          </a:prstGeom>
          <a:effectLst>
            <a:outerShdw blurRad="444500" dist="38100" dir="8100000" algn="tr" rotWithShape="0">
              <a:prstClr val="black">
                <a:alpha val="79000"/>
              </a:prstClr>
            </a:outerShdw>
          </a:effec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9150DA6-EDB7-36EE-236A-662D8B6524C6}"/>
              </a:ext>
            </a:extLst>
          </p:cNvPr>
          <p:cNvSpPr txBox="1"/>
          <p:nvPr/>
        </p:nvSpPr>
        <p:spPr>
          <a:xfrm>
            <a:off x="4451971" y="5331465"/>
            <a:ext cx="328808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100" dirty="0" err="1">
                <a:solidFill>
                  <a:schemeClr val="bg1">
                    <a:lumMod val="8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ress Start 2P" panose="00000500000000000000" pitchFamily="2" charset="0"/>
              </a:rPr>
              <a:t>Feito</a:t>
            </a:r>
            <a:r>
              <a:rPr lang="en-IN" sz="1100" dirty="0">
                <a:solidFill>
                  <a:schemeClr val="bg1">
                    <a:lumMod val="8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ress Start 2P" panose="00000500000000000000" pitchFamily="2" charset="0"/>
              </a:rPr>
              <a:t> </a:t>
            </a:r>
            <a:r>
              <a:rPr lang="en-IN" sz="1100" dirty="0" err="1">
                <a:solidFill>
                  <a:schemeClr val="bg1">
                    <a:lumMod val="8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ress Start 2P" panose="00000500000000000000" pitchFamily="2" charset="0"/>
              </a:rPr>
              <a:t>por</a:t>
            </a:r>
            <a:r>
              <a:rPr lang="en-IN" sz="1100" dirty="0">
                <a:solidFill>
                  <a:schemeClr val="bg1">
                    <a:lumMod val="8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ress Start 2P" panose="00000500000000000000" pitchFamily="2" charset="0"/>
              </a:rPr>
              <a:t> Gustavo Basi</a:t>
            </a:r>
          </a:p>
        </p:txBody>
      </p:sp>
      <p:pic>
        <p:nvPicPr>
          <p:cNvPr id="4" name="Imagem 3" descr="Uma imagem contendo Interface gráfica do usuário&#10;&#10;Descrição gerada automaticamente">
            <a:extLst>
              <a:ext uri="{FF2B5EF4-FFF2-40B4-BE49-F238E27FC236}">
                <a16:creationId xmlns:a16="http://schemas.microsoft.com/office/drawing/2014/main" id="{42C20A59-8F39-9813-FB77-BBEC85AE2C1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442" y="846966"/>
            <a:ext cx="6529116" cy="153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589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7495"/>
    </mc:Choice>
    <mc:Fallback xmlns="">
      <p:transition spd="slow" advTm="1174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4.44444E-6 L -0.25 -4.44444E-6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1.48148E-6 L -4.16667E-6 -0.25 " pathEditMode="relative" rAng="0" ptsTypes="AA">
                                      <p:cBhvr>
                                        <p:cTn id="8" dur="3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0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1.48148E-6 L 2.5E-6 -0.25 " pathEditMode="relative" rAng="0" ptsTypes="AA">
                                      <p:cBhvr>
                                        <p:cTn id="10" dur="3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0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1.48148E-6 L 2.5E-6 -0.25 " pathEditMode="relative" rAng="0" ptsTypes="AA">
                                      <p:cBhvr>
                                        <p:cTn id="12" dur="3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18FC7"/>
                                      </p:to>
                                    </p:animClr>
                                    <p:set>
                                      <p:cBhvr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0AF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18FC7"/>
                                      </p:to>
                                    </p:animClr>
                                    <p:set>
                                      <p:cBhvr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0AF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31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2" fill="hold">
                      <p:stCondLst>
                        <p:cond delay="0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18FC7"/>
                                      </p:to>
                                    </p:animClr>
                                    <p:set>
                                      <p:cBhvr>
                                        <p:cTn id="3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0AF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  <p:bldP spid="14" grpId="0" animBg="1"/>
      <p:bldP spid="15" grpId="0"/>
      <p:bldP spid="19" grpId="0" animBg="1"/>
      <p:bldP spid="2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hlinkClick r:id="rId2" action="ppaction://hlinksldjump"/>
            <a:extLst>
              <a:ext uri="{FF2B5EF4-FFF2-40B4-BE49-F238E27FC236}">
                <a16:creationId xmlns:a16="http://schemas.microsoft.com/office/drawing/2014/main" id="{9431D8ED-205C-B778-DAE8-BBB9077416D6}"/>
              </a:ext>
            </a:extLst>
          </p:cNvPr>
          <p:cNvSpPr/>
          <p:nvPr/>
        </p:nvSpPr>
        <p:spPr>
          <a:xfrm>
            <a:off x="1748064" y="2079356"/>
            <a:ext cx="2084162" cy="733634"/>
          </a:xfrm>
          <a:prstGeom prst="roundRect">
            <a:avLst>
              <a:gd name="adj" fmla="val 0"/>
            </a:avLst>
          </a:prstGeom>
          <a:gradFill>
            <a:gsLst>
              <a:gs pos="3540">
                <a:schemeClr val="bg1">
                  <a:lumMod val="65000"/>
                </a:schemeClr>
              </a:gs>
              <a:gs pos="55000">
                <a:schemeClr val="bg1">
                  <a:lumMod val="50000"/>
                </a:schemeClr>
              </a:gs>
              <a:gs pos="100000">
                <a:schemeClr val="bg1">
                  <a:lumMod val="65000"/>
                </a:schemeClr>
              </a:gs>
            </a:gsLst>
            <a:lin ang="5400000" scaled="1"/>
          </a:gra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BECB99-8E48-4313-1073-9A3E93D143D4}"/>
              </a:ext>
            </a:extLst>
          </p:cNvPr>
          <p:cNvSpPr txBox="1"/>
          <p:nvPr/>
        </p:nvSpPr>
        <p:spPr>
          <a:xfrm>
            <a:off x="2248972" y="2199952"/>
            <a:ext cx="10823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4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Arrow</a:t>
            </a:r>
          </a:p>
        </p:txBody>
      </p:sp>
      <p:sp>
        <p:nvSpPr>
          <p:cNvPr id="8" name="Rectangle: Rounded Corners 7">
            <a:hlinkClick r:id="rId3" action="ppaction://hlinksldjump"/>
            <a:extLst>
              <a:ext uri="{FF2B5EF4-FFF2-40B4-BE49-F238E27FC236}">
                <a16:creationId xmlns:a16="http://schemas.microsoft.com/office/drawing/2014/main" id="{476F637A-3523-BA75-F92A-0D3AF1712914}"/>
              </a:ext>
            </a:extLst>
          </p:cNvPr>
          <p:cNvSpPr/>
          <p:nvPr/>
        </p:nvSpPr>
        <p:spPr>
          <a:xfrm>
            <a:off x="8359775" y="2079356"/>
            <a:ext cx="2084162" cy="733634"/>
          </a:xfrm>
          <a:prstGeom prst="roundRect">
            <a:avLst>
              <a:gd name="adj" fmla="val 0"/>
            </a:avLst>
          </a:prstGeom>
          <a:gradFill>
            <a:gsLst>
              <a:gs pos="3540">
                <a:schemeClr val="bg1">
                  <a:lumMod val="65000"/>
                </a:schemeClr>
              </a:gs>
              <a:gs pos="55000">
                <a:schemeClr val="bg1">
                  <a:lumMod val="50000"/>
                </a:schemeClr>
              </a:gs>
              <a:gs pos="100000">
                <a:schemeClr val="bg1">
                  <a:lumMod val="65000"/>
                </a:schemeClr>
              </a:gs>
            </a:gsLst>
            <a:lin ang="5400000" scaled="1"/>
          </a:gra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: Rounded Corners 8">
            <a:hlinkClick r:id="rId4" action="ppaction://hlinksldjump"/>
            <a:extLst>
              <a:ext uri="{FF2B5EF4-FFF2-40B4-BE49-F238E27FC236}">
                <a16:creationId xmlns:a16="http://schemas.microsoft.com/office/drawing/2014/main" id="{8935255A-190C-B485-7EAE-6C80DA6674C1}"/>
              </a:ext>
            </a:extLst>
          </p:cNvPr>
          <p:cNvSpPr/>
          <p:nvPr/>
        </p:nvSpPr>
        <p:spPr>
          <a:xfrm>
            <a:off x="6155872" y="2079356"/>
            <a:ext cx="2084162" cy="733634"/>
          </a:xfrm>
          <a:prstGeom prst="roundRect">
            <a:avLst>
              <a:gd name="adj" fmla="val 0"/>
            </a:avLst>
          </a:prstGeom>
          <a:gradFill>
            <a:gsLst>
              <a:gs pos="3540">
                <a:schemeClr val="bg1">
                  <a:lumMod val="65000"/>
                </a:schemeClr>
              </a:gs>
              <a:gs pos="55000">
                <a:schemeClr val="bg1">
                  <a:lumMod val="50000"/>
                </a:schemeClr>
              </a:gs>
              <a:gs pos="100000">
                <a:schemeClr val="bg1">
                  <a:lumMod val="65000"/>
                </a:schemeClr>
              </a:gs>
            </a:gsLst>
            <a:lin ang="5400000" scaled="1"/>
          </a:gra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F6FD8BA-7C2B-605E-A72D-733D62176FDC}"/>
              </a:ext>
            </a:extLst>
          </p:cNvPr>
          <p:cNvSpPr/>
          <p:nvPr/>
        </p:nvSpPr>
        <p:spPr>
          <a:xfrm>
            <a:off x="1294039" y="2628324"/>
            <a:ext cx="9603922" cy="3438422"/>
          </a:xfrm>
          <a:prstGeom prst="roundRect">
            <a:avLst>
              <a:gd name="adj" fmla="val 0"/>
            </a:avLst>
          </a:prstGeom>
          <a:gradFill>
            <a:gsLst>
              <a:gs pos="3540">
                <a:srgbClr val="D9D9D9"/>
              </a:gs>
              <a:gs pos="84000">
                <a:srgbClr val="ADADAD"/>
              </a:gs>
              <a:gs pos="100000">
                <a:schemeClr val="bg1">
                  <a:lumMod val="85000"/>
                </a:schemeClr>
              </a:gs>
            </a:gsLst>
            <a:lin ang="5400000" scaled="1"/>
          </a:gra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D1AAD86-538B-0270-E048-D241099B2606}"/>
              </a:ext>
            </a:extLst>
          </p:cNvPr>
          <p:cNvSpPr/>
          <p:nvPr/>
        </p:nvSpPr>
        <p:spPr>
          <a:xfrm>
            <a:off x="4184649" y="871432"/>
            <a:ext cx="3822700" cy="733634"/>
          </a:xfrm>
          <a:prstGeom prst="roundRect">
            <a:avLst>
              <a:gd name="adj" fmla="val 0"/>
            </a:avLst>
          </a:prstGeom>
          <a:gradFill>
            <a:gsLst>
              <a:gs pos="3540">
                <a:srgbClr val="848484"/>
              </a:gs>
              <a:gs pos="55000">
                <a:srgbClr val="6D6D6D"/>
              </a:gs>
              <a:gs pos="100000">
                <a:srgbClr val="848484"/>
              </a:gs>
            </a:gsLst>
            <a:lin ang="5400000" scaled="1"/>
          </a:gra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2D467E-1F54-297E-3E36-5A465055FC78}"/>
              </a:ext>
            </a:extLst>
          </p:cNvPr>
          <p:cNvSpPr txBox="1"/>
          <p:nvPr/>
        </p:nvSpPr>
        <p:spPr>
          <a:xfrm>
            <a:off x="4503259" y="1053583"/>
            <a:ext cx="3185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HOW TO PLAY 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7B2A252-923F-A7C8-AFFC-4C8BFC8BBA67}"/>
              </a:ext>
            </a:extLst>
          </p:cNvPr>
          <p:cNvSpPr txBox="1"/>
          <p:nvPr/>
        </p:nvSpPr>
        <p:spPr>
          <a:xfrm>
            <a:off x="6477244" y="2199952"/>
            <a:ext cx="1441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400" dirty="0">
                <a:solidFill>
                  <a:srgbClr val="D9D9D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Animals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E45F29A-450D-826E-4181-84B484A12EA4}"/>
              </a:ext>
            </a:extLst>
          </p:cNvPr>
          <p:cNvSpPr txBox="1"/>
          <p:nvPr/>
        </p:nvSpPr>
        <p:spPr>
          <a:xfrm>
            <a:off x="8688356" y="2199952"/>
            <a:ext cx="1441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400" dirty="0">
                <a:solidFill>
                  <a:srgbClr val="D9D9D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Creeper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5EBF12C-DDF5-BF98-3490-DF6DC668F3CF}"/>
              </a:ext>
            </a:extLst>
          </p:cNvPr>
          <p:cNvSpPr txBox="1"/>
          <p:nvPr/>
        </p:nvSpPr>
        <p:spPr>
          <a:xfrm>
            <a:off x="1748063" y="3132209"/>
            <a:ext cx="4513037" cy="1131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Duis </a:t>
            </a:r>
            <a:r>
              <a:rPr lang="en-US" sz="1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aute</a:t>
            </a:r>
            <a:r>
              <a: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 </a:t>
            </a:r>
            <a:r>
              <a:rPr lang="en-US" sz="1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irure</a:t>
            </a:r>
            <a:r>
              <a: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 dolor in </a:t>
            </a:r>
            <a:r>
              <a:rPr lang="en-US" sz="1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reprehenderit</a:t>
            </a:r>
            <a:r>
              <a: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 in </a:t>
            </a:r>
            <a:r>
              <a:rPr lang="en-US" sz="1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voluptate</a:t>
            </a:r>
            <a:r>
              <a: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 </a:t>
            </a:r>
            <a:r>
              <a:rPr lang="en-US" sz="1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velit</a:t>
            </a:r>
            <a:r>
              <a: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 </a:t>
            </a:r>
            <a:r>
              <a:rPr lang="en-US" sz="1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esse</a:t>
            </a:r>
            <a:r>
              <a: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 </a:t>
            </a:r>
            <a:r>
              <a:rPr lang="en-US" sz="1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cillum</a:t>
            </a:r>
            <a:r>
              <a: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 dolore </a:t>
            </a:r>
            <a:r>
              <a:rPr lang="en-US" sz="1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eu</a:t>
            </a:r>
            <a:r>
              <a: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 </a:t>
            </a:r>
            <a:r>
              <a:rPr lang="en-US" sz="1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fugiat</a:t>
            </a:r>
            <a:r>
              <a: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 </a:t>
            </a:r>
            <a:r>
              <a:rPr lang="en-US" sz="1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nulla</a:t>
            </a:r>
            <a:r>
              <a: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 </a:t>
            </a:r>
            <a:r>
              <a:rPr lang="en-US" sz="1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pariatur</a:t>
            </a:r>
            <a:r>
              <a: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.</a:t>
            </a:r>
            <a:endParaRPr lang="en-IN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ress Start 2P" panose="00000500000000000000" pitchFamily="2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9D33516-3B71-C3E7-1B14-DE2EF05F8B9D}"/>
              </a:ext>
            </a:extLst>
          </p:cNvPr>
          <p:cNvSpPr/>
          <p:nvPr/>
        </p:nvSpPr>
        <p:spPr>
          <a:xfrm>
            <a:off x="1853536" y="4796287"/>
            <a:ext cx="686464" cy="686464"/>
          </a:xfrm>
          <a:prstGeom prst="rect">
            <a:avLst/>
          </a:prstGeom>
          <a:solidFill>
            <a:srgbClr val="8B8B8B"/>
          </a:solidFill>
          <a:ln w="12700">
            <a:solidFill>
              <a:schemeClr val="tx1">
                <a:lumMod val="85000"/>
                <a:lumOff val="15000"/>
              </a:schemeClr>
            </a:solidFill>
          </a:ln>
          <a:effectLst>
            <a:innerShdw blurRad="203200">
              <a:prstClr val="black">
                <a:alpha val="57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D890FBF-7101-EC9A-338A-E19A7DA038A7}"/>
              </a:ext>
            </a:extLst>
          </p:cNvPr>
          <p:cNvSpPr/>
          <p:nvPr/>
        </p:nvSpPr>
        <p:spPr>
          <a:xfrm>
            <a:off x="2606848" y="4796287"/>
            <a:ext cx="686464" cy="686464"/>
          </a:xfrm>
          <a:prstGeom prst="rect">
            <a:avLst/>
          </a:prstGeom>
          <a:solidFill>
            <a:srgbClr val="8B8B8B"/>
          </a:solidFill>
          <a:ln w="12700">
            <a:solidFill>
              <a:schemeClr val="tx1">
                <a:lumMod val="85000"/>
                <a:lumOff val="15000"/>
              </a:schemeClr>
            </a:solidFill>
          </a:ln>
          <a:effectLst>
            <a:innerShdw blurRad="203200">
              <a:prstClr val="black">
                <a:alpha val="57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1AB7772-1087-A140-B01F-9E5B9CE40EFF}"/>
              </a:ext>
            </a:extLst>
          </p:cNvPr>
          <p:cNvSpPr/>
          <p:nvPr/>
        </p:nvSpPr>
        <p:spPr>
          <a:xfrm>
            <a:off x="3360160" y="4796287"/>
            <a:ext cx="686464" cy="686464"/>
          </a:xfrm>
          <a:prstGeom prst="rect">
            <a:avLst/>
          </a:prstGeom>
          <a:solidFill>
            <a:srgbClr val="8B8B8B"/>
          </a:solidFill>
          <a:ln w="12700">
            <a:solidFill>
              <a:schemeClr val="tx1">
                <a:lumMod val="85000"/>
                <a:lumOff val="15000"/>
              </a:schemeClr>
            </a:solidFill>
          </a:ln>
          <a:effectLst>
            <a:innerShdw blurRad="203200">
              <a:prstClr val="black">
                <a:alpha val="57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4624958-11E1-6284-1202-8531A14FFC2D}"/>
              </a:ext>
            </a:extLst>
          </p:cNvPr>
          <p:cNvSpPr/>
          <p:nvPr/>
        </p:nvSpPr>
        <p:spPr>
          <a:xfrm>
            <a:off x="4113472" y="4796287"/>
            <a:ext cx="686464" cy="686464"/>
          </a:xfrm>
          <a:prstGeom prst="rect">
            <a:avLst/>
          </a:prstGeom>
          <a:solidFill>
            <a:srgbClr val="8B8B8B"/>
          </a:solidFill>
          <a:ln w="12700">
            <a:solidFill>
              <a:schemeClr val="tx1">
                <a:lumMod val="85000"/>
                <a:lumOff val="15000"/>
              </a:schemeClr>
            </a:solidFill>
          </a:ln>
          <a:effectLst>
            <a:innerShdw blurRad="203200">
              <a:prstClr val="black">
                <a:alpha val="57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9C096BE-3DD4-F46A-6F38-0A976E5C86EC}"/>
              </a:ext>
            </a:extLst>
          </p:cNvPr>
          <p:cNvSpPr/>
          <p:nvPr/>
        </p:nvSpPr>
        <p:spPr>
          <a:xfrm>
            <a:off x="4866784" y="4796287"/>
            <a:ext cx="686464" cy="686464"/>
          </a:xfrm>
          <a:prstGeom prst="rect">
            <a:avLst/>
          </a:prstGeom>
          <a:solidFill>
            <a:srgbClr val="8B8B8B"/>
          </a:solidFill>
          <a:ln w="12700">
            <a:solidFill>
              <a:schemeClr val="tx1">
                <a:lumMod val="85000"/>
                <a:lumOff val="15000"/>
              </a:schemeClr>
            </a:solidFill>
          </a:ln>
          <a:effectLst>
            <a:innerShdw blurRad="203200">
              <a:prstClr val="black">
                <a:alpha val="57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393C1E5-6F6E-E666-B5C9-B689DC6A5A2D}"/>
              </a:ext>
            </a:extLst>
          </p:cNvPr>
          <p:cNvSpPr/>
          <p:nvPr/>
        </p:nvSpPr>
        <p:spPr>
          <a:xfrm>
            <a:off x="3951968" y="2079356"/>
            <a:ext cx="2084162" cy="733634"/>
          </a:xfrm>
          <a:prstGeom prst="roundRect">
            <a:avLst>
              <a:gd name="adj" fmla="val 0"/>
            </a:avLst>
          </a:prstGeom>
          <a:gradFill>
            <a:gsLst>
              <a:gs pos="100000">
                <a:srgbClr val="D9D9D9"/>
              </a:gs>
              <a:gs pos="0">
                <a:srgbClr val="ADADAD"/>
              </a:gs>
            </a:gsLst>
            <a:lin ang="5400000" scaled="1"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3C2A7C-250C-EF31-CB24-E88CB98C00A7}"/>
              </a:ext>
            </a:extLst>
          </p:cNvPr>
          <p:cNvSpPr txBox="1"/>
          <p:nvPr/>
        </p:nvSpPr>
        <p:spPr>
          <a:xfrm>
            <a:off x="4452875" y="2199952"/>
            <a:ext cx="10823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Fight</a:t>
            </a:r>
            <a:endParaRPr lang="en-IN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ress Start 2P" panose="00000500000000000000" pitchFamily="2" charset="0"/>
            </a:endParaRPr>
          </a:p>
        </p:txBody>
      </p:sp>
      <p:pic>
        <p:nvPicPr>
          <p:cNvPr id="30" name="Picture 29" descr="A picture containing container, square&#10;&#10;Description automatically generated">
            <a:extLst>
              <a:ext uri="{FF2B5EF4-FFF2-40B4-BE49-F238E27FC236}">
                <a16:creationId xmlns:a16="http://schemas.microsoft.com/office/drawing/2014/main" id="{2648624C-8F19-4752-6831-4DE1FCD1F8C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5836" y="7830407"/>
            <a:ext cx="784150" cy="784150"/>
          </a:xfrm>
          <a:prstGeom prst="rect">
            <a:avLst/>
          </a:prstGeom>
        </p:spPr>
      </p:pic>
      <p:pic>
        <p:nvPicPr>
          <p:cNvPr id="32" name="Picture 31" descr="A picture containing container, square&#10;&#10;Description automatically generated">
            <a:extLst>
              <a:ext uri="{FF2B5EF4-FFF2-40B4-BE49-F238E27FC236}">
                <a16:creationId xmlns:a16="http://schemas.microsoft.com/office/drawing/2014/main" id="{2C1D07DF-2468-D76C-B350-9D1DA99F0F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7446" y="7771493"/>
            <a:ext cx="1747837" cy="1747837"/>
          </a:xfrm>
          <a:prstGeom prst="rect">
            <a:avLst/>
          </a:prstGeom>
        </p:spPr>
      </p:pic>
      <p:pic>
        <p:nvPicPr>
          <p:cNvPr id="34" name="Picture 33" descr="A picture containing container, square&#10;&#10;Description automatically generated">
            <a:extLst>
              <a:ext uri="{FF2B5EF4-FFF2-40B4-BE49-F238E27FC236}">
                <a16:creationId xmlns:a16="http://schemas.microsoft.com/office/drawing/2014/main" id="{C1AAEFA5-83E5-3E0E-5960-51FAE2602A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5672" y="8264910"/>
            <a:ext cx="1262339" cy="1262339"/>
          </a:xfrm>
          <a:prstGeom prst="rect">
            <a:avLst/>
          </a:prstGeom>
        </p:spPr>
      </p:pic>
      <p:pic>
        <p:nvPicPr>
          <p:cNvPr id="24" name="Picture 23" descr="A picture containing toy&#10;&#10;Description automatically generated">
            <a:extLst>
              <a:ext uri="{FF2B5EF4-FFF2-40B4-BE49-F238E27FC236}">
                <a16:creationId xmlns:a16="http://schemas.microsoft.com/office/drawing/2014/main" id="{5B216B9F-6B58-77C5-84EE-4DA8112340E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6737" y="6075661"/>
            <a:ext cx="2537200" cy="222258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BA766D1-78C8-C6AD-E9AE-6B9D85E9956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5629" y="4981756"/>
            <a:ext cx="315527" cy="315527"/>
          </a:xfrm>
          <a:prstGeom prst="rect">
            <a:avLst/>
          </a:prstGeom>
        </p:spPr>
      </p:pic>
      <p:pic>
        <p:nvPicPr>
          <p:cNvPr id="36" name="Picture 35" descr="A picture containing text&#10;&#10;Description automatically generated">
            <a:extLst>
              <a:ext uri="{FF2B5EF4-FFF2-40B4-BE49-F238E27FC236}">
                <a16:creationId xmlns:a16="http://schemas.microsoft.com/office/drawing/2014/main" id="{E31ED568-2763-A5AD-66D4-196DB613D22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0114" y="4950313"/>
            <a:ext cx="379932" cy="378413"/>
          </a:xfrm>
          <a:prstGeom prst="rect">
            <a:avLst/>
          </a:prstGeom>
        </p:spPr>
      </p:pic>
      <p:pic>
        <p:nvPicPr>
          <p:cNvPr id="42" name="Picture 41" descr="A picture containing shape&#10;&#10;Description automatically generated">
            <a:extLst>
              <a:ext uri="{FF2B5EF4-FFF2-40B4-BE49-F238E27FC236}">
                <a16:creationId xmlns:a16="http://schemas.microsoft.com/office/drawing/2014/main" id="{770FB134-AD63-C33F-724C-3D0D05972DB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296974" y="4979789"/>
            <a:ext cx="319461" cy="319461"/>
          </a:xfrm>
          <a:prstGeom prst="rect">
            <a:avLst/>
          </a:prstGeom>
        </p:spPr>
      </p:pic>
      <p:pic>
        <p:nvPicPr>
          <p:cNvPr id="44" name="Picture 43" descr="A picture containing text&#10;&#10;Description automatically generated">
            <a:extLst>
              <a:ext uri="{FF2B5EF4-FFF2-40B4-BE49-F238E27FC236}">
                <a16:creationId xmlns:a16="http://schemas.microsoft.com/office/drawing/2014/main" id="{09520B4C-D6B1-63C4-DE2C-1BC38759CBA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984" y="4993735"/>
            <a:ext cx="291569" cy="291569"/>
          </a:xfrm>
          <a:prstGeom prst="rect">
            <a:avLst/>
          </a:prstGeom>
        </p:spPr>
      </p:pic>
      <p:pic>
        <p:nvPicPr>
          <p:cNvPr id="46" name="Picture 45" descr="A picture containing histogram&#10;&#10;Description automatically generated">
            <a:extLst>
              <a:ext uri="{FF2B5EF4-FFF2-40B4-BE49-F238E27FC236}">
                <a16:creationId xmlns:a16="http://schemas.microsoft.com/office/drawing/2014/main" id="{75475698-CB96-298D-1DE9-1E88185B35D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0286" y="4979789"/>
            <a:ext cx="319461" cy="319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625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3000" tmFilter="0, 0; .2, .5; .8, .5; 1, 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1500" autoRev="1" fill="hold"/>
                                        <p:tgtEl>
                                          <p:spTgt spid="4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3000" tmFilter="0, 0; .2, .5; .8, .5; 1, 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1500" autoRev="1" fill="hold"/>
                                        <p:tgtEl>
                                          <p:spTgt spid="3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3000" tmFilter="0, 0; .2, .5; .8, .5; 1, 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" dur="1500" autoRev="1" fill="hold"/>
                                        <p:tgtEl>
                                          <p:spTgt spid="2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3000" tmFilter="0, 0; .2, .5; .8, .5; 1, 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1500" autoRev="1" fill="hold"/>
                                        <p:tgtEl>
                                          <p:spTgt spid="4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2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3000" tmFilter="0, 0; .2, .5; .8, .5; 1, 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4" dur="1500" autoRev="1" fill="hold"/>
                                        <p:tgtEl>
                                          <p:spTgt spid="4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3.33333E-6 L -4.16667E-6 -0.41088 " pathEditMode="relative" rAng="0" ptsTypes="AA">
                                      <p:cBhvr>
                                        <p:cTn id="26" dur="2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556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64" presetClass="path" presetSubtype="0" accel="50000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1.04167E-6 3.33333E-6 L 1.04167E-6 -0.41088 " pathEditMode="relative" rAng="0" ptsTypes="AA">
                                      <p:cBhvr>
                                        <p:cTn id="28" dur="2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556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64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1.04167E-6 -7.40741E-7 L 1.04167E-6 -0.41088 " pathEditMode="relative" rAng="0" ptsTypes="AA">
                                      <p:cBhvr>
                                        <p:cTn id="30" dur="2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556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64" presetClass="path" presetSubtype="0" accel="5000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1.04167E-6 -2.59259E-6 L -1.04167E-6 -0.41088 " pathEditMode="relative" rAng="0" ptsTypes="AA">
                                      <p:cBhvr>
                                        <p:cTn id="32" dur="2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5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hlinkClick r:id="rId2" action="ppaction://hlinksldjump"/>
            <a:extLst>
              <a:ext uri="{FF2B5EF4-FFF2-40B4-BE49-F238E27FC236}">
                <a16:creationId xmlns:a16="http://schemas.microsoft.com/office/drawing/2014/main" id="{5393C1E5-6F6E-E666-B5C9-B689DC6A5A2D}"/>
              </a:ext>
            </a:extLst>
          </p:cNvPr>
          <p:cNvSpPr/>
          <p:nvPr/>
        </p:nvSpPr>
        <p:spPr>
          <a:xfrm>
            <a:off x="3951968" y="2079356"/>
            <a:ext cx="2084162" cy="733634"/>
          </a:xfrm>
          <a:prstGeom prst="roundRect">
            <a:avLst>
              <a:gd name="adj" fmla="val 0"/>
            </a:avLst>
          </a:prstGeom>
          <a:gradFill>
            <a:gsLst>
              <a:gs pos="3540">
                <a:schemeClr val="bg1">
                  <a:lumMod val="65000"/>
                </a:schemeClr>
              </a:gs>
              <a:gs pos="55000">
                <a:schemeClr val="bg1">
                  <a:lumMod val="50000"/>
                </a:schemeClr>
              </a:gs>
              <a:gs pos="100000">
                <a:schemeClr val="bg1">
                  <a:lumMod val="65000"/>
                </a:schemeClr>
              </a:gs>
            </a:gsLst>
            <a:lin ang="5400000" scaled="1"/>
          </a:gra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3C2A7C-250C-EF31-CB24-E88CB98C00A7}"/>
              </a:ext>
            </a:extLst>
          </p:cNvPr>
          <p:cNvSpPr txBox="1"/>
          <p:nvPr/>
        </p:nvSpPr>
        <p:spPr>
          <a:xfrm>
            <a:off x="4452875" y="2199952"/>
            <a:ext cx="10823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Fight</a:t>
            </a:r>
            <a:endParaRPr lang="en-IN" sz="1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ress Start 2P" panose="00000500000000000000" pitchFamily="2" charset="0"/>
            </a:endParaRPr>
          </a:p>
        </p:txBody>
      </p:sp>
      <p:sp>
        <p:nvSpPr>
          <p:cNvPr id="6" name="Rectangle: Rounded Corners 5">
            <a:hlinkClick r:id="rId3" action="ppaction://hlinksldjump"/>
            <a:extLst>
              <a:ext uri="{FF2B5EF4-FFF2-40B4-BE49-F238E27FC236}">
                <a16:creationId xmlns:a16="http://schemas.microsoft.com/office/drawing/2014/main" id="{9431D8ED-205C-B778-DAE8-BBB9077416D6}"/>
              </a:ext>
            </a:extLst>
          </p:cNvPr>
          <p:cNvSpPr/>
          <p:nvPr/>
        </p:nvSpPr>
        <p:spPr>
          <a:xfrm>
            <a:off x="1748064" y="2079356"/>
            <a:ext cx="2084162" cy="733634"/>
          </a:xfrm>
          <a:prstGeom prst="roundRect">
            <a:avLst>
              <a:gd name="adj" fmla="val 0"/>
            </a:avLst>
          </a:prstGeom>
          <a:gradFill>
            <a:gsLst>
              <a:gs pos="3540">
                <a:schemeClr val="bg1">
                  <a:lumMod val="65000"/>
                </a:schemeClr>
              </a:gs>
              <a:gs pos="55000">
                <a:schemeClr val="bg1">
                  <a:lumMod val="50000"/>
                </a:schemeClr>
              </a:gs>
              <a:gs pos="100000">
                <a:schemeClr val="bg1">
                  <a:lumMod val="65000"/>
                </a:schemeClr>
              </a:gs>
            </a:gsLst>
            <a:lin ang="5400000" scaled="1"/>
          </a:gra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BECB99-8E48-4313-1073-9A3E93D143D4}"/>
              </a:ext>
            </a:extLst>
          </p:cNvPr>
          <p:cNvSpPr txBox="1"/>
          <p:nvPr/>
        </p:nvSpPr>
        <p:spPr>
          <a:xfrm>
            <a:off x="2248972" y="2199952"/>
            <a:ext cx="10823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4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Arrow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76F637A-3523-BA75-F92A-0D3AF1712914}"/>
              </a:ext>
            </a:extLst>
          </p:cNvPr>
          <p:cNvSpPr/>
          <p:nvPr/>
        </p:nvSpPr>
        <p:spPr>
          <a:xfrm>
            <a:off x="8359775" y="2079356"/>
            <a:ext cx="2084162" cy="733634"/>
          </a:xfrm>
          <a:prstGeom prst="roundRect">
            <a:avLst>
              <a:gd name="adj" fmla="val 0"/>
            </a:avLst>
          </a:prstGeom>
          <a:gradFill>
            <a:gsLst>
              <a:gs pos="3540">
                <a:schemeClr val="bg1">
                  <a:lumMod val="65000"/>
                </a:schemeClr>
              </a:gs>
              <a:gs pos="55000">
                <a:schemeClr val="bg1">
                  <a:lumMod val="50000"/>
                </a:schemeClr>
              </a:gs>
              <a:gs pos="100000">
                <a:schemeClr val="bg1">
                  <a:lumMod val="65000"/>
                </a:schemeClr>
              </a:gs>
            </a:gsLst>
            <a:lin ang="5400000" scaled="1"/>
          </a:gra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F6FD8BA-7C2B-605E-A72D-733D62176FDC}"/>
              </a:ext>
            </a:extLst>
          </p:cNvPr>
          <p:cNvSpPr/>
          <p:nvPr/>
        </p:nvSpPr>
        <p:spPr>
          <a:xfrm>
            <a:off x="1294039" y="2628324"/>
            <a:ext cx="9603922" cy="3438422"/>
          </a:xfrm>
          <a:prstGeom prst="roundRect">
            <a:avLst>
              <a:gd name="adj" fmla="val 0"/>
            </a:avLst>
          </a:prstGeom>
          <a:gradFill>
            <a:gsLst>
              <a:gs pos="3540">
                <a:srgbClr val="D9D9D9"/>
              </a:gs>
              <a:gs pos="84000">
                <a:srgbClr val="ADADAD"/>
              </a:gs>
              <a:gs pos="100000">
                <a:schemeClr val="bg1">
                  <a:lumMod val="85000"/>
                </a:schemeClr>
              </a:gs>
            </a:gsLst>
            <a:lin ang="5400000" scaled="1"/>
          </a:gra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D1AAD86-538B-0270-E048-D241099B2606}"/>
              </a:ext>
            </a:extLst>
          </p:cNvPr>
          <p:cNvSpPr/>
          <p:nvPr/>
        </p:nvSpPr>
        <p:spPr>
          <a:xfrm>
            <a:off x="4184649" y="871432"/>
            <a:ext cx="3822700" cy="733634"/>
          </a:xfrm>
          <a:prstGeom prst="roundRect">
            <a:avLst>
              <a:gd name="adj" fmla="val 0"/>
            </a:avLst>
          </a:prstGeom>
          <a:gradFill>
            <a:gsLst>
              <a:gs pos="3540">
                <a:srgbClr val="848484"/>
              </a:gs>
              <a:gs pos="55000">
                <a:srgbClr val="6D6D6D"/>
              </a:gs>
              <a:gs pos="100000">
                <a:srgbClr val="848484"/>
              </a:gs>
            </a:gsLst>
            <a:lin ang="5400000" scaled="1"/>
          </a:gra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2D467E-1F54-297E-3E36-5A465055FC78}"/>
              </a:ext>
            </a:extLst>
          </p:cNvPr>
          <p:cNvSpPr txBox="1"/>
          <p:nvPr/>
        </p:nvSpPr>
        <p:spPr>
          <a:xfrm>
            <a:off x="4503259" y="1053583"/>
            <a:ext cx="3185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HOW TO PLAY 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E45F29A-450D-826E-4181-84B484A12EA4}"/>
              </a:ext>
            </a:extLst>
          </p:cNvPr>
          <p:cNvSpPr txBox="1"/>
          <p:nvPr/>
        </p:nvSpPr>
        <p:spPr>
          <a:xfrm>
            <a:off x="8688356" y="2199952"/>
            <a:ext cx="1441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400" dirty="0">
                <a:solidFill>
                  <a:srgbClr val="D9D9D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Creeper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5EBF12C-DDF5-BF98-3490-DF6DC668F3CF}"/>
              </a:ext>
            </a:extLst>
          </p:cNvPr>
          <p:cNvSpPr txBox="1"/>
          <p:nvPr/>
        </p:nvSpPr>
        <p:spPr>
          <a:xfrm>
            <a:off x="1748063" y="3132209"/>
            <a:ext cx="6044809" cy="1131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At </a:t>
            </a:r>
            <a:r>
              <a:rPr lang="en-US" sz="1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vero</a:t>
            </a:r>
            <a:r>
              <a: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 </a:t>
            </a:r>
            <a:r>
              <a:rPr lang="en-US" sz="1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eos</a:t>
            </a:r>
            <a:r>
              <a: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 et </a:t>
            </a:r>
            <a:r>
              <a:rPr lang="en-US" sz="1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accusamus</a:t>
            </a:r>
            <a:r>
              <a: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 et </a:t>
            </a:r>
            <a:r>
              <a:rPr lang="en-US" sz="1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iusto</a:t>
            </a:r>
            <a:r>
              <a: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 </a:t>
            </a:r>
            <a:r>
              <a:rPr lang="en-US" sz="1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odio</a:t>
            </a:r>
            <a:r>
              <a: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 </a:t>
            </a:r>
            <a:r>
              <a:rPr lang="en-US" sz="1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dignissimos</a:t>
            </a:r>
            <a:r>
              <a: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 </a:t>
            </a:r>
            <a:r>
              <a:rPr lang="en-US" sz="1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ducimus</a:t>
            </a:r>
            <a:r>
              <a: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 qui </a:t>
            </a:r>
            <a:r>
              <a:rPr lang="en-US" sz="1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blanditiis</a:t>
            </a:r>
            <a:r>
              <a: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 </a:t>
            </a:r>
            <a:r>
              <a:rPr lang="en-US" sz="1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praesentium</a:t>
            </a:r>
            <a:r>
              <a: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 </a:t>
            </a:r>
            <a:r>
              <a:rPr lang="en-US" sz="1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voluptatum</a:t>
            </a:r>
            <a:r>
              <a: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 </a:t>
            </a:r>
            <a:r>
              <a:rPr lang="en-US" sz="1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deleniti</a:t>
            </a:r>
            <a:r>
              <a: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 </a:t>
            </a:r>
            <a:r>
              <a:rPr lang="en-US" sz="1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atque</a:t>
            </a:r>
            <a:r>
              <a: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 </a:t>
            </a:r>
            <a:r>
              <a:rPr lang="en-US" sz="1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corrupti</a:t>
            </a:r>
            <a:r>
              <a: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 quos </a:t>
            </a:r>
            <a:r>
              <a:rPr lang="en-US" sz="1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dolores</a:t>
            </a:r>
            <a:r>
              <a: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 et.</a:t>
            </a:r>
            <a:endParaRPr lang="en-IN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ress Start 2P" panose="00000500000000000000" pitchFamily="2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9D33516-3B71-C3E7-1B14-DE2EF05F8B9D}"/>
              </a:ext>
            </a:extLst>
          </p:cNvPr>
          <p:cNvSpPr/>
          <p:nvPr/>
        </p:nvSpPr>
        <p:spPr>
          <a:xfrm>
            <a:off x="1853536" y="4796287"/>
            <a:ext cx="686464" cy="686464"/>
          </a:xfrm>
          <a:prstGeom prst="rect">
            <a:avLst/>
          </a:prstGeom>
          <a:solidFill>
            <a:srgbClr val="8B8B8B"/>
          </a:solidFill>
          <a:ln w="12700">
            <a:solidFill>
              <a:schemeClr val="tx1">
                <a:lumMod val="85000"/>
                <a:lumOff val="15000"/>
              </a:schemeClr>
            </a:solidFill>
          </a:ln>
          <a:effectLst>
            <a:innerShdw blurRad="203200">
              <a:prstClr val="black">
                <a:alpha val="57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D890FBF-7101-EC9A-338A-E19A7DA038A7}"/>
              </a:ext>
            </a:extLst>
          </p:cNvPr>
          <p:cNvSpPr/>
          <p:nvPr/>
        </p:nvSpPr>
        <p:spPr>
          <a:xfrm>
            <a:off x="2606848" y="4796287"/>
            <a:ext cx="686464" cy="686464"/>
          </a:xfrm>
          <a:prstGeom prst="rect">
            <a:avLst/>
          </a:prstGeom>
          <a:solidFill>
            <a:srgbClr val="8B8B8B"/>
          </a:solidFill>
          <a:ln w="12700">
            <a:solidFill>
              <a:schemeClr val="tx1">
                <a:lumMod val="85000"/>
                <a:lumOff val="15000"/>
              </a:schemeClr>
            </a:solidFill>
          </a:ln>
          <a:effectLst>
            <a:innerShdw blurRad="203200">
              <a:prstClr val="black">
                <a:alpha val="57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1AB7772-1087-A140-B01F-9E5B9CE40EFF}"/>
              </a:ext>
            </a:extLst>
          </p:cNvPr>
          <p:cNvSpPr/>
          <p:nvPr/>
        </p:nvSpPr>
        <p:spPr>
          <a:xfrm>
            <a:off x="3360160" y="4796287"/>
            <a:ext cx="686464" cy="686464"/>
          </a:xfrm>
          <a:prstGeom prst="rect">
            <a:avLst/>
          </a:prstGeom>
          <a:solidFill>
            <a:srgbClr val="8B8B8B"/>
          </a:solidFill>
          <a:ln w="12700">
            <a:solidFill>
              <a:schemeClr val="tx1">
                <a:lumMod val="85000"/>
                <a:lumOff val="15000"/>
              </a:schemeClr>
            </a:solidFill>
          </a:ln>
          <a:effectLst>
            <a:innerShdw blurRad="203200">
              <a:prstClr val="black">
                <a:alpha val="57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4624958-11E1-6284-1202-8531A14FFC2D}"/>
              </a:ext>
            </a:extLst>
          </p:cNvPr>
          <p:cNvSpPr/>
          <p:nvPr/>
        </p:nvSpPr>
        <p:spPr>
          <a:xfrm>
            <a:off x="4113472" y="4796287"/>
            <a:ext cx="686464" cy="686464"/>
          </a:xfrm>
          <a:prstGeom prst="rect">
            <a:avLst/>
          </a:prstGeom>
          <a:solidFill>
            <a:srgbClr val="8B8B8B"/>
          </a:solidFill>
          <a:ln w="12700">
            <a:solidFill>
              <a:schemeClr val="tx1">
                <a:lumMod val="85000"/>
                <a:lumOff val="15000"/>
              </a:schemeClr>
            </a:solidFill>
          </a:ln>
          <a:effectLst>
            <a:innerShdw blurRad="203200">
              <a:prstClr val="black">
                <a:alpha val="57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9C096BE-3DD4-F46A-6F38-0A976E5C86EC}"/>
              </a:ext>
            </a:extLst>
          </p:cNvPr>
          <p:cNvSpPr/>
          <p:nvPr/>
        </p:nvSpPr>
        <p:spPr>
          <a:xfrm>
            <a:off x="4866784" y="4796287"/>
            <a:ext cx="686464" cy="686464"/>
          </a:xfrm>
          <a:prstGeom prst="rect">
            <a:avLst/>
          </a:prstGeom>
          <a:solidFill>
            <a:srgbClr val="8B8B8B"/>
          </a:solidFill>
          <a:ln w="12700">
            <a:solidFill>
              <a:schemeClr val="tx1">
                <a:lumMod val="85000"/>
                <a:lumOff val="15000"/>
              </a:schemeClr>
            </a:solidFill>
          </a:ln>
          <a:effectLst>
            <a:innerShdw blurRad="203200">
              <a:prstClr val="black">
                <a:alpha val="57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935255A-190C-B485-7EAE-6C80DA6674C1}"/>
              </a:ext>
            </a:extLst>
          </p:cNvPr>
          <p:cNvSpPr/>
          <p:nvPr/>
        </p:nvSpPr>
        <p:spPr>
          <a:xfrm>
            <a:off x="6155872" y="2079356"/>
            <a:ext cx="2084162" cy="733634"/>
          </a:xfrm>
          <a:prstGeom prst="roundRect">
            <a:avLst>
              <a:gd name="adj" fmla="val 0"/>
            </a:avLst>
          </a:prstGeom>
          <a:gradFill>
            <a:gsLst>
              <a:gs pos="100000">
                <a:srgbClr val="D9D9D9"/>
              </a:gs>
              <a:gs pos="0">
                <a:srgbClr val="ADADAD"/>
              </a:gs>
            </a:gsLst>
            <a:lin ang="5400000" scaled="1"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7B2A252-923F-A7C8-AFFC-4C8BFC8BBA67}"/>
              </a:ext>
            </a:extLst>
          </p:cNvPr>
          <p:cNvSpPr txBox="1"/>
          <p:nvPr/>
        </p:nvSpPr>
        <p:spPr>
          <a:xfrm>
            <a:off x="6477244" y="2199952"/>
            <a:ext cx="1441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Animals</a:t>
            </a:r>
          </a:p>
        </p:txBody>
      </p:sp>
      <p:pic>
        <p:nvPicPr>
          <p:cNvPr id="33" name="Picture 32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BC7F284F-FD7D-8D26-B09F-8F1266C708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1860" y="4934675"/>
            <a:ext cx="409688" cy="409688"/>
          </a:xfrm>
          <a:prstGeom prst="rect">
            <a:avLst/>
          </a:prstGeom>
        </p:spPr>
      </p:pic>
      <p:pic>
        <p:nvPicPr>
          <p:cNvPr id="40" name="Picture 39" descr="A picture containing container, square&#10;&#10;Description automatically generated">
            <a:extLst>
              <a:ext uri="{FF2B5EF4-FFF2-40B4-BE49-F238E27FC236}">
                <a16:creationId xmlns:a16="http://schemas.microsoft.com/office/drawing/2014/main" id="{9D10C9A3-39BD-5D01-6E7F-8D56A0417D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0329" y="7691004"/>
            <a:ext cx="784150" cy="784150"/>
          </a:xfrm>
          <a:prstGeom prst="rect">
            <a:avLst/>
          </a:prstGeom>
        </p:spPr>
      </p:pic>
      <p:pic>
        <p:nvPicPr>
          <p:cNvPr id="41" name="Picture 40" descr="A picture containing container, square&#10;&#10;Description automatically generated">
            <a:extLst>
              <a:ext uri="{FF2B5EF4-FFF2-40B4-BE49-F238E27FC236}">
                <a16:creationId xmlns:a16="http://schemas.microsoft.com/office/drawing/2014/main" id="{CD68C734-0DFB-F212-46D7-AD1A3F98FD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39" y="7632090"/>
            <a:ext cx="1747837" cy="1747837"/>
          </a:xfrm>
          <a:prstGeom prst="rect">
            <a:avLst/>
          </a:prstGeom>
        </p:spPr>
      </p:pic>
      <p:pic>
        <p:nvPicPr>
          <p:cNvPr id="43" name="Picture 42" descr="A picture containing container, square&#10;&#10;Description automatically generated">
            <a:extLst>
              <a:ext uri="{FF2B5EF4-FFF2-40B4-BE49-F238E27FC236}">
                <a16:creationId xmlns:a16="http://schemas.microsoft.com/office/drawing/2014/main" id="{B2FC5F01-84C1-B144-B0B0-FD21DFE4AD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0165" y="8125507"/>
            <a:ext cx="1262339" cy="1262339"/>
          </a:xfrm>
          <a:prstGeom prst="rect">
            <a:avLst/>
          </a:prstGeom>
        </p:spPr>
      </p:pic>
      <p:pic>
        <p:nvPicPr>
          <p:cNvPr id="29" name="Picture 28" descr="A model of a house&#10;&#10;Description automatically generated with medium confidence">
            <a:extLst>
              <a:ext uri="{FF2B5EF4-FFF2-40B4-BE49-F238E27FC236}">
                <a16:creationId xmlns:a16="http://schemas.microsoft.com/office/drawing/2014/main" id="{93AB0B57-19FE-E03A-364E-490FF0E354D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7189" y="6066746"/>
            <a:ext cx="2217336" cy="2117547"/>
          </a:xfrm>
          <a:prstGeom prst="rect">
            <a:avLst/>
          </a:prstGeom>
        </p:spPr>
      </p:pic>
      <p:pic>
        <p:nvPicPr>
          <p:cNvPr id="23" name="Picture 22" descr="A picture containing building material, toy, brick&#10;&#10;Description automatically generated">
            <a:extLst>
              <a:ext uri="{FF2B5EF4-FFF2-40B4-BE49-F238E27FC236}">
                <a16:creationId xmlns:a16="http://schemas.microsoft.com/office/drawing/2014/main" id="{F8653A36-6452-256D-9CD9-8BA173F4B05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3506" y="7315166"/>
            <a:ext cx="593089" cy="593089"/>
          </a:xfrm>
          <a:prstGeom prst="rect">
            <a:avLst/>
          </a:prstGeom>
        </p:spPr>
      </p:pic>
      <p:pic>
        <p:nvPicPr>
          <p:cNvPr id="21" name="Picture 20" descr="A picture containing building material, brick&#10;&#10;Description automatically generated">
            <a:extLst>
              <a:ext uri="{FF2B5EF4-FFF2-40B4-BE49-F238E27FC236}">
                <a16:creationId xmlns:a16="http://schemas.microsoft.com/office/drawing/2014/main" id="{745FCC0D-D4F9-2449-7AEE-17D6A6070BA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6473" y="7716517"/>
            <a:ext cx="923350" cy="923350"/>
          </a:xfrm>
          <a:prstGeom prst="rect">
            <a:avLst/>
          </a:prstGeom>
        </p:spPr>
      </p:pic>
      <p:pic>
        <p:nvPicPr>
          <p:cNvPr id="37" name="Picture 36" descr="Shape&#10;&#10;Description automatically generated with medium confidence">
            <a:extLst>
              <a:ext uri="{FF2B5EF4-FFF2-40B4-BE49-F238E27FC236}">
                <a16:creationId xmlns:a16="http://schemas.microsoft.com/office/drawing/2014/main" id="{5A0355FB-6C7A-D425-7E52-91CFA901A51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0433" y="4956560"/>
            <a:ext cx="365919" cy="365919"/>
          </a:xfrm>
          <a:prstGeom prst="rect">
            <a:avLst/>
          </a:prstGeom>
        </p:spPr>
      </p:pic>
      <p:pic>
        <p:nvPicPr>
          <p:cNvPr id="46" name="Picture 45" descr="A picture containing shape&#10;&#10;Description automatically generated">
            <a:extLst>
              <a:ext uri="{FF2B5EF4-FFF2-40B4-BE49-F238E27FC236}">
                <a16:creationId xmlns:a16="http://schemas.microsoft.com/office/drawing/2014/main" id="{7A32BAAC-0BD0-327F-91F3-8021D8EA54A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2504" y="4960657"/>
            <a:ext cx="357725" cy="357725"/>
          </a:xfrm>
          <a:prstGeom prst="rect">
            <a:avLst/>
          </a:prstGeom>
        </p:spPr>
      </p:pic>
      <p:pic>
        <p:nvPicPr>
          <p:cNvPr id="48" name="Picture 47" descr="A picture containing text, toy&#10;&#10;Description automatically generated">
            <a:extLst>
              <a:ext uri="{FF2B5EF4-FFF2-40B4-BE49-F238E27FC236}">
                <a16:creationId xmlns:a16="http://schemas.microsoft.com/office/drawing/2014/main" id="{A320FBCE-12C5-4578-A89B-CEBC876B38C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0246" y="4916881"/>
            <a:ext cx="686465" cy="686465"/>
          </a:xfrm>
          <a:prstGeom prst="rect">
            <a:avLst/>
          </a:prstGeom>
        </p:spPr>
      </p:pic>
      <p:pic>
        <p:nvPicPr>
          <p:cNvPr id="49" name="Picture 48" descr="A picture containing clipart&#10;&#10;Description automatically generated">
            <a:extLst>
              <a:ext uri="{FF2B5EF4-FFF2-40B4-BE49-F238E27FC236}">
                <a16:creationId xmlns:a16="http://schemas.microsoft.com/office/drawing/2014/main" id="{E3568845-11D3-1BB2-D8D0-A711940E094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6731" y="4869493"/>
            <a:ext cx="551251" cy="551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519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3000" tmFilter="0, 0; .2, .5; .8, .5; 1, 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1500" autoRev="1" fill="hold"/>
                                        <p:tgtEl>
                                          <p:spTgt spid="4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3000" tmFilter="0, 0; .2, .5; .8, .5; 1, 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1500" autoRev="1" fill="hold"/>
                                        <p:tgtEl>
                                          <p:spTgt spid="3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3000" tmFilter="0, 0; .2, .5; .8, .5; 1, 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" dur="1500" autoRev="1" fill="hold"/>
                                        <p:tgtEl>
                                          <p:spTgt spid="3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3000" tmFilter="0, 0; .2, .5; .8, .5; 1, 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1500" autoRev="1" fill="hold"/>
                                        <p:tgtEl>
                                          <p:spTgt spid="4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2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3000" tmFilter="0, 0; .2, .5; .8, .5; 1, 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4" dur="1500" autoRev="1" fill="hold"/>
                                        <p:tgtEl>
                                          <p:spTgt spid="4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7.40741E-7 L -4.58333E-6 -0.41088 " pathEditMode="relative" rAng="0" ptsTypes="AA">
                                      <p:cBhvr>
                                        <p:cTn id="26" dur="2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556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64" presetClass="path" presetSubtype="0" accel="50000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1.11022E-16 -1.48148E-6 L 1.11022E-16 -0.41088 " pathEditMode="relative" rAng="0" ptsTypes="AA">
                                      <p:cBhvr>
                                        <p:cTn id="28" dur="2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556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64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1.66667E-6 -2.59259E-6 L 1.66667E-6 -0.41088 " pathEditMode="relative" rAng="0" ptsTypes="AA">
                                      <p:cBhvr>
                                        <p:cTn id="30" dur="2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556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64" presetClass="path" presetSubtype="0" accel="5000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4.58333E-6 3.33333E-6 L -4.58333E-6 -0.41088 " pathEditMode="relative" rAng="0" ptsTypes="AA">
                                      <p:cBhvr>
                                        <p:cTn id="32" dur="2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556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64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4.375E-6 -7.40741E-7 L -4.375E-6 -0.41088 " pathEditMode="relative" rAng="0" ptsTypes="AA">
                                      <p:cBhvr>
                                        <p:cTn id="34" dur="2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556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64" presetClass="path" presetSubtype="0" accel="50000" decel="5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3.54167E-6 -2.59259E-6 L 3.54167E-6 -0.41088 " pathEditMode="relative" rAng="0" ptsTypes="AA">
                                      <p:cBhvr>
                                        <p:cTn id="36" dur="2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5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Rounded Corners 8">
            <a:hlinkClick r:id="rId2" action="ppaction://hlinksldjump"/>
            <a:extLst>
              <a:ext uri="{FF2B5EF4-FFF2-40B4-BE49-F238E27FC236}">
                <a16:creationId xmlns:a16="http://schemas.microsoft.com/office/drawing/2014/main" id="{8935255A-190C-B485-7EAE-6C80DA6674C1}"/>
              </a:ext>
            </a:extLst>
          </p:cNvPr>
          <p:cNvSpPr/>
          <p:nvPr/>
        </p:nvSpPr>
        <p:spPr>
          <a:xfrm>
            <a:off x="6155872" y="2079356"/>
            <a:ext cx="2084162" cy="733634"/>
          </a:xfrm>
          <a:prstGeom prst="roundRect">
            <a:avLst>
              <a:gd name="adj" fmla="val 0"/>
            </a:avLst>
          </a:prstGeom>
          <a:gradFill>
            <a:gsLst>
              <a:gs pos="3540">
                <a:schemeClr val="bg1">
                  <a:lumMod val="65000"/>
                </a:schemeClr>
              </a:gs>
              <a:gs pos="55000">
                <a:schemeClr val="bg1">
                  <a:lumMod val="50000"/>
                </a:schemeClr>
              </a:gs>
              <a:gs pos="100000">
                <a:schemeClr val="bg1">
                  <a:lumMod val="65000"/>
                </a:schemeClr>
              </a:gs>
            </a:gsLst>
            <a:lin ang="5400000" scaled="1"/>
          </a:gra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7B2A252-923F-A7C8-AFFC-4C8BFC8BBA67}"/>
              </a:ext>
            </a:extLst>
          </p:cNvPr>
          <p:cNvSpPr txBox="1"/>
          <p:nvPr/>
        </p:nvSpPr>
        <p:spPr>
          <a:xfrm>
            <a:off x="6477244" y="2199952"/>
            <a:ext cx="1441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Animals</a:t>
            </a:r>
          </a:p>
        </p:txBody>
      </p:sp>
      <p:sp>
        <p:nvSpPr>
          <p:cNvPr id="7" name="Rectangle: Rounded Corners 6">
            <a:hlinkClick r:id="rId3" action="ppaction://hlinksldjump"/>
            <a:extLst>
              <a:ext uri="{FF2B5EF4-FFF2-40B4-BE49-F238E27FC236}">
                <a16:creationId xmlns:a16="http://schemas.microsoft.com/office/drawing/2014/main" id="{5393C1E5-6F6E-E666-B5C9-B689DC6A5A2D}"/>
              </a:ext>
            </a:extLst>
          </p:cNvPr>
          <p:cNvSpPr/>
          <p:nvPr/>
        </p:nvSpPr>
        <p:spPr>
          <a:xfrm>
            <a:off x="3951968" y="2079356"/>
            <a:ext cx="2084162" cy="733634"/>
          </a:xfrm>
          <a:prstGeom prst="roundRect">
            <a:avLst>
              <a:gd name="adj" fmla="val 0"/>
            </a:avLst>
          </a:prstGeom>
          <a:gradFill>
            <a:gsLst>
              <a:gs pos="3540">
                <a:schemeClr val="bg1">
                  <a:lumMod val="65000"/>
                </a:schemeClr>
              </a:gs>
              <a:gs pos="55000">
                <a:schemeClr val="bg1">
                  <a:lumMod val="50000"/>
                </a:schemeClr>
              </a:gs>
              <a:gs pos="100000">
                <a:schemeClr val="bg1">
                  <a:lumMod val="65000"/>
                </a:schemeClr>
              </a:gs>
            </a:gsLst>
            <a:lin ang="5400000" scaled="1"/>
          </a:gra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3C2A7C-250C-EF31-CB24-E88CB98C00A7}"/>
              </a:ext>
            </a:extLst>
          </p:cNvPr>
          <p:cNvSpPr txBox="1"/>
          <p:nvPr/>
        </p:nvSpPr>
        <p:spPr>
          <a:xfrm>
            <a:off x="4452875" y="2199952"/>
            <a:ext cx="10823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Fight</a:t>
            </a:r>
            <a:endParaRPr lang="en-IN" sz="1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ress Start 2P" panose="00000500000000000000" pitchFamily="2" charset="0"/>
            </a:endParaRPr>
          </a:p>
        </p:txBody>
      </p:sp>
      <p:sp>
        <p:nvSpPr>
          <p:cNvPr id="6" name="Rectangle: Rounded Corners 5">
            <a:hlinkClick r:id="rId4" action="ppaction://hlinksldjump"/>
            <a:extLst>
              <a:ext uri="{FF2B5EF4-FFF2-40B4-BE49-F238E27FC236}">
                <a16:creationId xmlns:a16="http://schemas.microsoft.com/office/drawing/2014/main" id="{9431D8ED-205C-B778-DAE8-BBB9077416D6}"/>
              </a:ext>
            </a:extLst>
          </p:cNvPr>
          <p:cNvSpPr/>
          <p:nvPr/>
        </p:nvSpPr>
        <p:spPr>
          <a:xfrm>
            <a:off x="1748064" y="2079356"/>
            <a:ext cx="2084162" cy="733634"/>
          </a:xfrm>
          <a:prstGeom prst="roundRect">
            <a:avLst>
              <a:gd name="adj" fmla="val 0"/>
            </a:avLst>
          </a:prstGeom>
          <a:gradFill>
            <a:gsLst>
              <a:gs pos="3540">
                <a:schemeClr val="bg1">
                  <a:lumMod val="65000"/>
                </a:schemeClr>
              </a:gs>
              <a:gs pos="55000">
                <a:schemeClr val="bg1">
                  <a:lumMod val="50000"/>
                </a:schemeClr>
              </a:gs>
              <a:gs pos="100000">
                <a:schemeClr val="bg1">
                  <a:lumMod val="65000"/>
                </a:schemeClr>
              </a:gs>
            </a:gsLst>
            <a:lin ang="5400000" scaled="1"/>
          </a:gra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BECB99-8E48-4313-1073-9A3E93D143D4}"/>
              </a:ext>
            </a:extLst>
          </p:cNvPr>
          <p:cNvSpPr txBox="1"/>
          <p:nvPr/>
        </p:nvSpPr>
        <p:spPr>
          <a:xfrm>
            <a:off x="2248972" y="2199952"/>
            <a:ext cx="10823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4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Arrow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F6FD8BA-7C2B-605E-A72D-733D62176FDC}"/>
              </a:ext>
            </a:extLst>
          </p:cNvPr>
          <p:cNvSpPr/>
          <p:nvPr/>
        </p:nvSpPr>
        <p:spPr>
          <a:xfrm>
            <a:off x="1294039" y="2628324"/>
            <a:ext cx="9603922" cy="3438422"/>
          </a:xfrm>
          <a:prstGeom prst="roundRect">
            <a:avLst>
              <a:gd name="adj" fmla="val 0"/>
            </a:avLst>
          </a:prstGeom>
          <a:gradFill>
            <a:gsLst>
              <a:gs pos="3540">
                <a:srgbClr val="D9D9D9"/>
              </a:gs>
              <a:gs pos="84000">
                <a:srgbClr val="ADADAD"/>
              </a:gs>
              <a:gs pos="100000">
                <a:schemeClr val="bg1">
                  <a:lumMod val="85000"/>
                </a:schemeClr>
              </a:gs>
            </a:gsLst>
            <a:lin ang="5400000" scaled="1"/>
          </a:gra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D1AAD86-538B-0270-E048-D241099B2606}"/>
              </a:ext>
            </a:extLst>
          </p:cNvPr>
          <p:cNvSpPr/>
          <p:nvPr/>
        </p:nvSpPr>
        <p:spPr>
          <a:xfrm>
            <a:off x="4184649" y="871432"/>
            <a:ext cx="3822700" cy="733634"/>
          </a:xfrm>
          <a:prstGeom prst="roundRect">
            <a:avLst>
              <a:gd name="adj" fmla="val 0"/>
            </a:avLst>
          </a:prstGeom>
          <a:gradFill>
            <a:gsLst>
              <a:gs pos="3540">
                <a:srgbClr val="848484"/>
              </a:gs>
              <a:gs pos="55000">
                <a:srgbClr val="6D6D6D"/>
              </a:gs>
              <a:gs pos="100000">
                <a:srgbClr val="848484"/>
              </a:gs>
            </a:gsLst>
            <a:lin ang="5400000" scaled="1"/>
          </a:gra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2D467E-1F54-297E-3E36-5A465055FC78}"/>
              </a:ext>
            </a:extLst>
          </p:cNvPr>
          <p:cNvSpPr txBox="1"/>
          <p:nvPr/>
        </p:nvSpPr>
        <p:spPr>
          <a:xfrm>
            <a:off x="4503259" y="1053583"/>
            <a:ext cx="3185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HOW TO PLAY 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5EBF12C-DDF5-BF98-3490-DF6DC668F3CF}"/>
              </a:ext>
            </a:extLst>
          </p:cNvPr>
          <p:cNvSpPr txBox="1"/>
          <p:nvPr/>
        </p:nvSpPr>
        <p:spPr>
          <a:xfrm>
            <a:off x="1748064" y="3132209"/>
            <a:ext cx="6611711" cy="1131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Et </a:t>
            </a:r>
            <a:r>
              <a:rPr lang="en-US" sz="1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harum</a:t>
            </a:r>
            <a:r>
              <a: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 </a:t>
            </a:r>
            <a:r>
              <a:rPr lang="en-US" sz="1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quidem</a:t>
            </a:r>
            <a:r>
              <a: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 rerum facilis </a:t>
            </a:r>
            <a:r>
              <a:rPr lang="en-US" sz="1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est</a:t>
            </a:r>
            <a:r>
              <a: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 et </a:t>
            </a:r>
            <a:r>
              <a:rPr lang="en-US" sz="1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expedita</a:t>
            </a:r>
            <a:r>
              <a: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 </a:t>
            </a:r>
            <a:r>
              <a:rPr lang="en-US" sz="1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distinctio</a:t>
            </a:r>
            <a:r>
              <a: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. Nam libero tempore, cum </a:t>
            </a:r>
            <a:r>
              <a:rPr lang="en-US" sz="1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soluta</a:t>
            </a:r>
            <a:r>
              <a: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 nobis </a:t>
            </a:r>
            <a:r>
              <a:rPr lang="en-US" sz="1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est</a:t>
            </a:r>
            <a:r>
              <a: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 </a:t>
            </a:r>
            <a:r>
              <a:rPr lang="en-US" sz="1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eligendi</a:t>
            </a:r>
            <a:r>
              <a: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 </a:t>
            </a:r>
            <a:r>
              <a:rPr lang="en-US" sz="1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optio</a:t>
            </a:r>
            <a:r>
              <a: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 </a:t>
            </a:r>
            <a:r>
              <a:rPr lang="en-US" sz="1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cumque</a:t>
            </a:r>
            <a:r>
              <a: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 nihil </a:t>
            </a:r>
            <a:r>
              <a:rPr lang="en-US" sz="1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impedit</a:t>
            </a:r>
            <a:r>
              <a: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 quo minus id </a:t>
            </a:r>
            <a:r>
              <a:rPr lang="en-US" sz="1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quod</a:t>
            </a:r>
            <a:r>
              <a: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 </a:t>
            </a:r>
            <a:r>
              <a:rPr lang="en-US" sz="1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maxime</a:t>
            </a:r>
            <a:r>
              <a: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.</a:t>
            </a:r>
            <a:endParaRPr lang="en-IN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ress Start 2P" panose="00000500000000000000" pitchFamily="2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9D33516-3B71-C3E7-1B14-DE2EF05F8B9D}"/>
              </a:ext>
            </a:extLst>
          </p:cNvPr>
          <p:cNvSpPr/>
          <p:nvPr/>
        </p:nvSpPr>
        <p:spPr>
          <a:xfrm>
            <a:off x="1853536" y="4796287"/>
            <a:ext cx="686464" cy="686464"/>
          </a:xfrm>
          <a:prstGeom prst="rect">
            <a:avLst/>
          </a:prstGeom>
          <a:solidFill>
            <a:srgbClr val="8B8B8B"/>
          </a:solidFill>
          <a:ln w="12700">
            <a:solidFill>
              <a:schemeClr val="tx1">
                <a:lumMod val="85000"/>
                <a:lumOff val="15000"/>
              </a:schemeClr>
            </a:solidFill>
          </a:ln>
          <a:effectLst>
            <a:innerShdw blurRad="203200">
              <a:prstClr val="black">
                <a:alpha val="57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D890FBF-7101-EC9A-338A-E19A7DA038A7}"/>
              </a:ext>
            </a:extLst>
          </p:cNvPr>
          <p:cNvSpPr/>
          <p:nvPr/>
        </p:nvSpPr>
        <p:spPr>
          <a:xfrm>
            <a:off x="2606848" y="4796287"/>
            <a:ext cx="686464" cy="686464"/>
          </a:xfrm>
          <a:prstGeom prst="rect">
            <a:avLst/>
          </a:prstGeom>
          <a:solidFill>
            <a:srgbClr val="8B8B8B"/>
          </a:solidFill>
          <a:ln w="12700">
            <a:solidFill>
              <a:schemeClr val="tx1">
                <a:lumMod val="85000"/>
                <a:lumOff val="15000"/>
              </a:schemeClr>
            </a:solidFill>
          </a:ln>
          <a:effectLst>
            <a:innerShdw blurRad="203200">
              <a:prstClr val="black">
                <a:alpha val="57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1AB7772-1087-A140-B01F-9E5B9CE40EFF}"/>
              </a:ext>
            </a:extLst>
          </p:cNvPr>
          <p:cNvSpPr/>
          <p:nvPr/>
        </p:nvSpPr>
        <p:spPr>
          <a:xfrm>
            <a:off x="3360160" y="4796287"/>
            <a:ext cx="686464" cy="686464"/>
          </a:xfrm>
          <a:prstGeom prst="rect">
            <a:avLst/>
          </a:prstGeom>
          <a:solidFill>
            <a:srgbClr val="8B8B8B"/>
          </a:solidFill>
          <a:ln w="12700">
            <a:solidFill>
              <a:schemeClr val="tx1">
                <a:lumMod val="85000"/>
                <a:lumOff val="15000"/>
              </a:schemeClr>
            </a:solidFill>
          </a:ln>
          <a:effectLst>
            <a:innerShdw blurRad="203200">
              <a:prstClr val="black">
                <a:alpha val="57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4624958-11E1-6284-1202-8531A14FFC2D}"/>
              </a:ext>
            </a:extLst>
          </p:cNvPr>
          <p:cNvSpPr/>
          <p:nvPr/>
        </p:nvSpPr>
        <p:spPr>
          <a:xfrm>
            <a:off x="4113472" y="4796287"/>
            <a:ext cx="686464" cy="686464"/>
          </a:xfrm>
          <a:prstGeom prst="rect">
            <a:avLst/>
          </a:prstGeom>
          <a:solidFill>
            <a:srgbClr val="8B8B8B"/>
          </a:solidFill>
          <a:ln w="12700">
            <a:solidFill>
              <a:schemeClr val="tx1">
                <a:lumMod val="85000"/>
                <a:lumOff val="15000"/>
              </a:schemeClr>
            </a:solidFill>
          </a:ln>
          <a:effectLst>
            <a:innerShdw blurRad="203200">
              <a:prstClr val="black">
                <a:alpha val="57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9C096BE-3DD4-F46A-6F38-0A976E5C86EC}"/>
              </a:ext>
            </a:extLst>
          </p:cNvPr>
          <p:cNvSpPr/>
          <p:nvPr/>
        </p:nvSpPr>
        <p:spPr>
          <a:xfrm>
            <a:off x="4866784" y="4796287"/>
            <a:ext cx="686464" cy="686464"/>
          </a:xfrm>
          <a:prstGeom prst="rect">
            <a:avLst/>
          </a:prstGeom>
          <a:solidFill>
            <a:srgbClr val="8B8B8B"/>
          </a:solidFill>
          <a:ln w="12700">
            <a:solidFill>
              <a:schemeClr val="tx1">
                <a:lumMod val="85000"/>
                <a:lumOff val="15000"/>
              </a:schemeClr>
            </a:solidFill>
          </a:ln>
          <a:effectLst>
            <a:innerShdw blurRad="203200">
              <a:prstClr val="black">
                <a:alpha val="57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40" name="Picture 39" descr="A picture containing container, square&#10;&#10;Description automatically generated">
            <a:extLst>
              <a:ext uri="{FF2B5EF4-FFF2-40B4-BE49-F238E27FC236}">
                <a16:creationId xmlns:a16="http://schemas.microsoft.com/office/drawing/2014/main" id="{9D10C9A3-39BD-5D01-6E7F-8D56A0417D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8747" y="7830407"/>
            <a:ext cx="784150" cy="784150"/>
          </a:xfrm>
          <a:prstGeom prst="rect">
            <a:avLst/>
          </a:prstGeom>
        </p:spPr>
      </p:pic>
      <p:pic>
        <p:nvPicPr>
          <p:cNvPr id="41" name="Picture 40" descr="A picture containing container, square&#10;&#10;Description automatically generated">
            <a:extLst>
              <a:ext uri="{FF2B5EF4-FFF2-40B4-BE49-F238E27FC236}">
                <a16:creationId xmlns:a16="http://schemas.microsoft.com/office/drawing/2014/main" id="{CD68C734-0DFB-F212-46D7-AD1A3F98FD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0357" y="7771493"/>
            <a:ext cx="1747837" cy="1747837"/>
          </a:xfrm>
          <a:prstGeom prst="rect">
            <a:avLst/>
          </a:prstGeom>
        </p:spPr>
      </p:pic>
      <p:pic>
        <p:nvPicPr>
          <p:cNvPr id="43" name="Picture 42" descr="A picture containing container, square&#10;&#10;Description automatically generated">
            <a:extLst>
              <a:ext uri="{FF2B5EF4-FFF2-40B4-BE49-F238E27FC236}">
                <a16:creationId xmlns:a16="http://schemas.microsoft.com/office/drawing/2014/main" id="{B2FC5F01-84C1-B144-B0B0-FD21DFE4AD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8583" y="8264910"/>
            <a:ext cx="1262339" cy="1262339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76F637A-3523-BA75-F92A-0D3AF1712914}"/>
              </a:ext>
            </a:extLst>
          </p:cNvPr>
          <p:cNvSpPr/>
          <p:nvPr/>
        </p:nvSpPr>
        <p:spPr>
          <a:xfrm>
            <a:off x="8359775" y="2079356"/>
            <a:ext cx="2084162" cy="733634"/>
          </a:xfrm>
          <a:prstGeom prst="roundRect">
            <a:avLst>
              <a:gd name="adj" fmla="val 0"/>
            </a:avLst>
          </a:prstGeom>
          <a:gradFill>
            <a:gsLst>
              <a:gs pos="100000">
                <a:srgbClr val="D9D9D9"/>
              </a:gs>
              <a:gs pos="0">
                <a:srgbClr val="ADADAD"/>
              </a:gs>
            </a:gsLst>
            <a:lin ang="5400000" scaled="1"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E45F29A-450D-826E-4181-84B484A12EA4}"/>
              </a:ext>
            </a:extLst>
          </p:cNvPr>
          <p:cNvSpPr txBox="1"/>
          <p:nvPr/>
        </p:nvSpPr>
        <p:spPr>
          <a:xfrm>
            <a:off x="8688356" y="2199952"/>
            <a:ext cx="1441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Creeper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E8A7D62A-7411-7B40-4DB9-8A42512968B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0239" y="6241024"/>
            <a:ext cx="1168071" cy="2076571"/>
          </a:xfrm>
          <a:prstGeom prst="rect">
            <a:avLst/>
          </a:prstGeom>
          <a:effectLst/>
        </p:spPr>
      </p:pic>
      <p:pic>
        <p:nvPicPr>
          <p:cNvPr id="32" name="Picture 31" descr="A picture containing LEGO, toy&#10;&#10;Description automatically generated">
            <a:extLst>
              <a:ext uri="{FF2B5EF4-FFF2-40B4-BE49-F238E27FC236}">
                <a16:creationId xmlns:a16="http://schemas.microsoft.com/office/drawing/2014/main" id="{91B41C7F-95A7-F363-541F-6E2A47B66C4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6689" y="7762334"/>
            <a:ext cx="685392" cy="784150"/>
          </a:xfrm>
          <a:prstGeom prst="rect">
            <a:avLst/>
          </a:prstGeom>
          <a:effectLst/>
        </p:spPr>
      </p:pic>
      <p:pic>
        <p:nvPicPr>
          <p:cNvPr id="22" name="Picture 21" descr="Chart, histogram&#10;&#10;Description automatically generated">
            <a:extLst>
              <a:ext uri="{FF2B5EF4-FFF2-40B4-BE49-F238E27FC236}">
                <a16:creationId xmlns:a16="http://schemas.microsoft.com/office/drawing/2014/main" id="{524CF9F1-C439-B77C-1F0A-6E1E1FAA0C3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6387" y="4989202"/>
            <a:ext cx="300634" cy="300634"/>
          </a:xfrm>
          <a:prstGeom prst="rect">
            <a:avLst/>
          </a:prstGeom>
        </p:spPr>
      </p:pic>
      <p:pic>
        <p:nvPicPr>
          <p:cNvPr id="38" name="Picture 37" descr="Chart, histogram&#10;&#10;Description automatically generated">
            <a:extLst>
              <a:ext uri="{FF2B5EF4-FFF2-40B4-BE49-F238E27FC236}">
                <a16:creationId xmlns:a16="http://schemas.microsoft.com/office/drawing/2014/main" id="{4652E3D3-1887-3E30-DE16-38A6B7FF24C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3075" y="4989202"/>
            <a:ext cx="300634" cy="300634"/>
          </a:xfrm>
          <a:prstGeom prst="rect">
            <a:avLst/>
          </a:prstGeom>
        </p:spPr>
      </p:pic>
      <p:pic>
        <p:nvPicPr>
          <p:cNvPr id="39" name="Picture 38" descr="Chart, histogram&#10;&#10;Description automatically generated">
            <a:extLst>
              <a:ext uri="{FF2B5EF4-FFF2-40B4-BE49-F238E27FC236}">
                <a16:creationId xmlns:a16="http://schemas.microsoft.com/office/drawing/2014/main" id="{C8805928-B9A3-C53D-D5F3-9B34E4A665C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9763" y="4989202"/>
            <a:ext cx="300634" cy="300634"/>
          </a:xfrm>
          <a:prstGeom prst="rect">
            <a:avLst/>
          </a:prstGeom>
        </p:spPr>
      </p:pic>
      <p:pic>
        <p:nvPicPr>
          <p:cNvPr id="42" name="Picture 41" descr="Chart, histogram&#10;&#10;Description automatically generated">
            <a:extLst>
              <a:ext uri="{FF2B5EF4-FFF2-40B4-BE49-F238E27FC236}">
                <a16:creationId xmlns:a16="http://schemas.microsoft.com/office/drawing/2014/main" id="{1C89337B-5392-FCD3-1642-FA378DB212B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6451" y="4989202"/>
            <a:ext cx="300634" cy="300634"/>
          </a:xfrm>
          <a:prstGeom prst="rect">
            <a:avLst/>
          </a:prstGeom>
        </p:spPr>
      </p:pic>
      <p:pic>
        <p:nvPicPr>
          <p:cNvPr id="44" name="Picture 43" descr="Chart, histogram&#10;&#10;Description automatically generated">
            <a:extLst>
              <a:ext uri="{FF2B5EF4-FFF2-40B4-BE49-F238E27FC236}">
                <a16:creationId xmlns:a16="http://schemas.microsoft.com/office/drawing/2014/main" id="{20C11BD3-BD30-E64B-A61D-46A493A8C82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9699" y="4989202"/>
            <a:ext cx="300634" cy="300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162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3000" tmFilter="0, 0; .2, .5; .8, .5; 1, 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1500" autoRev="1" fill="hold"/>
                                        <p:tgtEl>
                                          <p:spTgt spid="4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3000" tmFilter="0, 0; .2, .5; .8, .5; 1, 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1500" autoRev="1" fill="hold"/>
                                        <p:tgtEl>
                                          <p:spTgt spid="3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3000" tmFilter="0, 0; .2, .5; .8, .5; 1, 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" dur="1500" autoRev="1" fill="hold"/>
                                        <p:tgtEl>
                                          <p:spTgt spid="3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3000" tmFilter="0, 0; .2, .5; .8, .5; 1, 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1500" autoRev="1" fill="hold"/>
                                        <p:tgtEl>
                                          <p:spTgt spid="2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2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3000" tmFilter="0, 0; .2, .5; .8, .5; 1, 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4" dur="1500" autoRev="1" fill="hold"/>
                                        <p:tgtEl>
                                          <p:spTgt spid="4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2.59259E-6 L 1.45833E-6 -0.41088 " pathEditMode="relative" rAng="0" ptsTypes="AA">
                                      <p:cBhvr>
                                        <p:cTn id="26" dur="2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556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64" presetClass="path" presetSubtype="0" accel="50000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1.66667E-6 -3.7037E-7 L -1.66667E-6 -0.41088 " pathEditMode="relative" rAng="0" ptsTypes="AA">
                                      <p:cBhvr>
                                        <p:cTn id="28" dur="2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556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64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1.45833E-6 3.33333E-6 L 1.45833E-6 -0.41088 " pathEditMode="relative" rAng="0" ptsTypes="AA">
                                      <p:cBhvr>
                                        <p:cTn id="30" dur="2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556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64" presetClass="path" presetSubtype="0" accel="5000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1.66667E-6 -7.40741E-7 L 1.66667E-6 -0.41088 " pathEditMode="relative" rAng="0" ptsTypes="AA">
                                      <p:cBhvr>
                                        <p:cTn id="32" dur="2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556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64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4.16667E-7 -2.59259E-6 L -4.16667E-7 -0.41088 " pathEditMode="relative" rAng="0" ptsTypes="AA">
                                      <p:cBhvr>
                                        <p:cTn id="34" dur="2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5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 descr="Tree House">
                <a:extLst>
                  <a:ext uri="{FF2B5EF4-FFF2-40B4-BE49-F238E27FC236}">
                    <a16:creationId xmlns:a16="http://schemas.microsoft.com/office/drawing/2014/main" id="{35EEE1DD-8F26-4F0B-0246-355B7EF0CEF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6521386"/>
                  </p:ext>
                </p:extLst>
              </p:nvPr>
            </p:nvGraphicFramePr>
            <p:xfrm>
              <a:off x="9038766" y="375285"/>
              <a:ext cx="2197534" cy="2907195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197534" cy="2907195"/>
                    </a:xfrm>
                    <a:prstGeom prst="rect">
                      <a:avLst/>
                    </a:prstGeom>
                  </am3d:spPr>
                  <am3d:camera>
                    <am3d:pos x="0" y="0" z="7691062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8571" d="1000000"/>
                    <am3d:preTrans dx="0" dy="0" dz="17986"/>
                    <am3d:scale>
                      <am3d:sx n="1000000" d="1000000"/>
                      <am3d:sy n="1000000" d="1000000"/>
                      <am3d:sz n="1000000" d="1000000"/>
                    </am3d:scale>
                    <am3d:rot ax="9584534" ay="1499397" az="10268303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309113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 descr="Tree House">
                <a:extLst>
                  <a:ext uri="{FF2B5EF4-FFF2-40B4-BE49-F238E27FC236}">
                    <a16:creationId xmlns:a16="http://schemas.microsoft.com/office/drawing/2014/main" id="{35EEE1DD-8F26-4F0B-0246-355B7EF0CEF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038766" y="375285"/>
                <a:ext cx="2197534" cy="2907195"/>
              </a:xfrm>
              <a:prstGeom prst="rect">
                <a:avLst/>
              </a:prstGeom>
            </p:spPr>
          </p:pic>
        </mc:Fallback>
      </mc:AlternateContent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A16D7CDA-BD66-CF33-31DF-9DD4FD9BF6DF}"/>
              </a:ext>
            </a:extLst>
          </p:cNvPr>
          <p:cNvSpPr/>
          <p:nvPr/>
        </p:nvSpPr>
        <p:spPr>
          <a:xfrm>
            <a:off x="1187449" y="871432"/>
            <a:ext cx="3105151" cy="733634"/>
          </a:xfrm>
          <a:prstGeom prst="roundRect">
            <a:avLst>
              <a:gd name="adj" fmla="val 0"/>
            </a:avLst>
          </a:prstGeom>
          <a:gradFill>
            <a:gsLst>
              <a:gs pos="3540">
                <a:srgbClr val="848484"/>
              </a:gs>
              <a:gs pos="55000">
                <a:srgbClr val="6D6D6D"/>
              </a:gs>
              <a:gs pos="100000">
                <a:srgbClr val="848484"/>
              </a:gs>
            </a:gsLst>
            <a:lin ang="5400000" scaled="1"/>
          </a:gra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F8CDCC-5EF1-523F-6808-BCC02F07EF97}"/>
              </a:ext>
            </a:extLst>
          </p:cNvPr>
          <p:cNvSpPr txBox="1"/>
          <p:nvPr/>
        </p:nvSpPr>
        <p:spPr>
          <a:xfrm>
            <a:off x="1493529" y="1053583"/>
            <a:ext cx="2492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3D OBJECTS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 descr="Mushroom House">
                <a:extLst>
                  <a:ext uri="{FF2B5EF4-FFF2-40B4-BE49-F238E27FC236}">
                    <a16:creationId xmlns:a16="http://schemas.microsoft.com/office/drawing/2014/main" id="{03313958-253D-8876-0B3E-6F276A746F9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35854138"/>
                  </p:ext>
                </p:extLst>
              </p:nvPr>
            </p:nvGraphicFramePr>
            <p:xfrm>
              <a:off x="9789041" y="3282481"/>
              <a:ext cx="1447258" cy="2704086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447258" cy="2704086"/>
                    </a:xfrm>
                    <a:prstGeom prst="rect">
                      <a:avLst/>
                    </a:prstGeom>
                  </am3d:spPr>
                  <am3d:camera>
                    <am3d:pos x="0" y="0" z="6019681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2258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906103" ay="2117553" az="531679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293260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 descr="Mushroom House">
                <a:extLst>
                  <a:ext uri="{FF2B5EF4-FFF2-40B4-BE49-F238E27FC236}">
                    <a16:creationId xmlns:a16="http://schemas.microsoft.com/office/drawing/2014/main" id="{03313958-253D-8876-0B3E-6F276A746F9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789041" y="3282481"/>
                <a:ext cx="1447258" cy="27040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 Model 6" descr="Floating Island">
                <a:extLst>
                  <a:ext uri="{FF2B5EF4-FFF2-40B4-BE49-F238E27FC236}">
                    <a16:creationId xmlns:a16="http://schemas.microsoft.com/office/drawing/2014/main" id="{165A631D-AC70-4949-B3B8-5C2C7F7DB3E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61618982"/>
                  </p:ext>
                </p:extLst>
              </p:nvPr>
            </p:nvGraphicFramePr>
            <p:xfrm>
              <a:off x="7055283" y="1243485"/>
              <a:ext cx="1884675" cy="4825163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1884675" cy="4825163"/>
                    </a:xfrm>
                    <a:prstGeom prst="rect">
                      <a:avLst/>
                    </a:prstGeom>
                  </am3d:spPr>
                  <am3d:camera>
                    <am3d:pos x="0" y="0" z="5131261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8181" d="1000000"/>
                    <am3d:preTrans dx="-103164" dy="0" dz="327320"/>
                    <am3d:scale>
                      <am3d:sx n="1000000" d="1000000"/>
                      <am3d:sy n="1000000" d="1000000"/>
                      <am3d:sz n="1000000" d="1000000"/>
                    </am3d:scale>
                    <am3d:rot ax="2475777" ay="-1289532" az="-1069203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557508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 Model 6" descr="Floating Island">
                <a:extLst>
                  <a:ext uri="{FF2B5EF4-FFF2-40B4-BE49-F238E27FC236}">
                    <a16:creationId xmlns:a16="http://schemas.microsoft.com/office/drawing/2014/main" id="{165A631D-AC70-4949-B3B8-5C2C7F7DB3E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055283" y="1243485"/>
                <a:ext cx="1884675" cy="4825163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406A54DD-C08B-B75C-B0F7-EF90B8E901F1}"/>
              </a:ext>
            </a:extLst>
          </p:cNvPr>
          <p:cNvSpPr txBox="1"/>
          <p:nvPr/>
        </p:nvSpPr>
        <p:spPr>
          <a:xfrm>
            <a:off x="1100015" y="1892436"/>
            <a:ext cx="4754685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PowerPoint has various 3D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objects which can be rotated to view in 360 degrees.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3D Model 9" descr="Jungle Temple">
                <a:extLst>
                  <a:ext uri="{FF2B5EF4-FFF2-40B4-BE49-F238E27FC236}">
                    <a16:creationId xmlns:a16="http://schemas.microsoft.com/office/drawing/2014/main" id="{24205350-5447-7FFD-522E-5DD21ED40D1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44993049"/>
                  </p:ext>
                </p:extLst>
              </p:nvPr>
            </p:nvGraphicFramePr>
            <p:xfrm>
              <a:off x="3599610" y="2640128"/>
              <a:ext cx="2988316" cy="3346439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2988316" cy="3346439"/>
                    </a:xfrm>
                    <a:prstGeom prst="rect">
                      <a:avLst/>
                    </a:prstGeom>
                  </am3d:spPr>
                  <am3d:camera>
                    <am3d:pos x="0" y="0" z="7151982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7037" d="1000000"/>
                    <am3d:preTrans dx="-666666" dy="-266666" dz="-656656"/>
                    <am3d:scale>
                      <am3d:sx n="1000000" d="1000000"/>
                      <am3d:sy n="1000000" d="1000000"/>
                      <am3d:sz n="1000000" d="1000000"/>
                    </am3d:scale>
                    <am3d:rot ax="1748785" ay="1384451" az="739708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369256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3D Model 9" descr="Jungle Temple">
                <a:extLst>
                  <a:ext uri="{FF2B5EF4-FFF2-40B4-BE49-F238E27FC236}">
                    <a16:creationId xmlns:a16="http://schemas.microsoft.com/office/drawing/2014/main" id="{24205350-5447-7FFD-522E-5DD21ED40D1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599610" y="2640128"/>
                <a:ext cx="2988316" cy="334643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3D Model 10" descr="Portal of Doom">
                <a:extLst>
                  <a:ext uri="{FF2B5EF4-FFF2-40B4-BE49-F238E27FC236}">
                    <a16:creationId xmlns:a16="http://schemas.microsoft.com/office/drawing/2014/main" id="{C10FFCC4-B5EB-A1DE-ACF0-B7522307997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75040847"/>
                  </p:ext>
                </p:extLst>
              </p:nvPr>
            </p:nvGraphicFramePr>
            <p:xfrm>
              <a:off x="1100015" y="2970386"/>
              <a:ext cx="1749320" cy="2947225"/>
            </p:xfrm>
            <a:graphic>
              <a:graphicData uri="http://schemas.microsoft.com/office/drawing/2017/model3d">
                <am3d:model3d r:embed="rId10">
                  <am3d:spPr>
                    <a:xfrm>
                      <a:off x="0" y="0"/>
                      <a:ext cx="1749320" cy="2947225"/>
                    </a:xfrm>
                    <a:prstGeom prst="rect">
                      <a:avLst/>
                    </a:prstGeom>
                  </am3d:spPr>
                  <am3d:camera>
                    <am3d:pos x="0" y="0" z="5600988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8571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2433311" ay="-2372746" az="-1715025"/>
                    <am3d:postTrans dx="0" dy="0" dz="0"/>
                  </am3d:trans>
                  <am3d:raster rName="Office3DRenderer" rVer="16.0.8326">
                    <am3d:blip r:embed="rId11"/>
                  </am3d:raster>
                  <am3d:objViewport viewportSz="336554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3D Model 10" descr="Portal of Doom">
                <a:extLst>
                  <a:ext uri="{FF2B5EF4-FFF2-40B4-BE49-F238E27FC236}">
                    <a16:creationId xmlns:a16="http://schemas.microsoft.com/office/drawing/2014/main" id="{C10FFCC4-B5EB-A1DE-ACF0-B7522307997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100015" y="2970386"/>
                <a:ext cx="1749320" cy="294722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06666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5B11DF84-3108-06F9-FB17-9B6C52F1ABD2}"/>
              </a:ext>
            </a:extLst>
          </p:cNvPr>
          <p:cNvSpPr/>
          <p:nvPr/>
        </p:nvSpPr>
        <p:spPr>
          <a:xfrm>
            <a:off x="4184649" y="871432"/>
            <a:ext cx="3822700" cy="733634"/>
          </a:xfrm>
          <a:prstGeom prst="roundRect">
            <a:avLst>
              <a:gd name="adj" fmla="val 0"/>
            </a:avLst>
          </a:prstGeom>
          <a:gradFill>
            <a:gsLst>
              <a:gs pos="3540">
                <a:srgbClr val="848484"/>
              </a:gs>
              <a:gs pos="55000">
                <a:srgbClr val="6D6D6D"/>
              </a:gs>
              <a:gs pos="100000">
                <a:srgbClr val="848484"/>
              </a:gs>
            </a:gsLst>
            <a:lin ang="5400000" scaled="1"/>
          </a:gra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68CCD8-9CE1-63D4-CA76-02485B02C00A}"/>
              </a:ext>
            </a:extLst>
          </p:cNvPr>
          <p:cNvSpPr txBox="1"/>
          <p:nvPr/>
        </p:nvSpPr>
        <p:spPr>
          <a:xfrm>
            <a:off x="4618677" y="1053583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WEAPON TYPES</a:t>
            </a:r>
          </a:p>
        </p:txBody>
      </p: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30AE0FF3-83C8-6C63-E5C4-194780D40686}"/>
              </a:ext>
            </a:extLst>
          </p:cNvPr>
          <p:cNvGrpSpPr/>
          <p:nvPr/>
        </p:nvGrpSpPr>
        <p:grpSpPr>
          <a:xfrm>
            <a:off x="1200150" y="4445833"/>
            <a:ext cx="686464" cy="686464"/>
            <a:chOff x="1200150" y="4445833"/>
            <a:chExt cx="686464" cy="686464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9FA2CB3-6623-05BA-8CF9-789B738D23D3}"/>
                </a:ext>
              </a:extLst>
            </p:cNvPr>
            <p:cNvSpPr/>
            <p:nvPr/>
          </p:nvSpPr>
          <p:spPr>
            <a:xfrm>
              <a:off x="1200150" y="4445833"/>
              <a:ext cx="686464" cy="686464"/>
            </a:xfrm>
            <a:prstGeom prst="rect">
              <a:avLst/>
            </a:prstGeom>
            <a:solidFill>
              <a:srgbClr val="8B8B8B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innerShdw blurRad="203200">
                <a:prstClr val="black">
                  <a:alpha val="57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5" name="Picture 14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C7460AB4-D41B-646A-F7E2-858DAF201B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3416" y="4599859"/>
              <a:ext cx="379932" cy="378413"/>
            </a:xfrm>
            <a:prstGeom prst="rect">
              <a:avLst/>
            </a:prstGeom>
          </p:spPr>
        </p:pic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BF43116E-CA98-059F-FB93-62307267BBF9}"/>
              </a:ext>
            </a:extLst>
          </p:cNvPr>
          <p:cNvGrpSpPr/>
          <p:nvPr/>
        </p:nvGrpSpPr>
        <p:grpSpPr>
          <a:xfrm>
            <a:off x="2706774" y="4445833"/>
            <a:ext cx="686464" cy="686464"/>
            <a:chOff x="2706774" y="4445833"/>
            <a:chExt cx="686464" cy="686464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1C7887D-640D-FDDB-D95A-7157D647A446}"/>
                </a:ext>
              </a:extLst>
            </p:cNvPr>
            <p:cNvSpPr/>
            <p:nvPr/>
          </p:nvSpPr>
          <p:spPr>
            <a:xfrm>
              <a:off x="2706774" y="4445833"/>
              <a:ext cx="686464" cy="686464"/>
            </a:xfrm>
            <a:prstGeom prst="rect">
              <a:avLst/>
            </a:prstGeom>
            <a:solidFill>
              <a:srgbClr val="8B8B8B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innerShdw blurRad="203200">
                <a:prstClr val="black">
                  <a:alpha val="57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6" name="Picture 15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1570B677-137F-1B9C-C419-6A960E15BC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2890276" y="4629335"/>
              <a:ext cx="319461" cy="319461"/>
            </a:xfrm>
            <a:prstGeom prst="rect">
              <a:avLst/>
            </a:prstGeom>
          </p:spPr>
        </p:pic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E8B65ACE-A696-036A-C8B7-3E315CE85946}"/>
              </a:ext>
            </a:extLst>
          </p:cNvPr>
          <p:cNvGrpSpPr/>
          <p:nvPr/>
        </p:nvGrpSpPr>
        <p:grpSpPr>
          <a:xfrm>
            <a:off x="3460086" y="4445833"/>
            <a:ext cx="686464" cy="686464"/>
            <a:chOff x="3460086" y="4445833"/>
            <a:chExt cx="686464" cy="686464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66F5B74-DBB3-28C6-7865-1B75073824AC}"/>
                </a:ext>
              </a:extLst>
            </p:cNvPr>
            <p:cNvSpPr/>
            <p:nvPr/>
          </p:nvSpPr>
          <p:spPr>
            <a:xfrm>
              <a:off x="3460086" y="4445833"/>
              <a:ext cx="686464" cy="686464"/>
            </a:xfrm>
            <a:prstGeom prst="rect">
              <a:avLst/>
            </a:prstGeom>
            <a:solidFill>
              <a:srgbClr val="8B8B8B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innerShdw blurRad="203200">
                <a:prstClr val="black">
                  <a:alpha val="57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21" name="Picture 20" descr="A picture containing histogram&#10;&#10;Description automatically generated">
              <a:extLst>
                <a:ext uri="{FF2B5EF4-FFF2-40B4-BE49-F238E27FC236}">
                  <a16:creationId xmlns:a16="http://schemas.microsoft.com/office/drawing/2014/main" id="{CB30A7FE-92F7-CCA4-77F0-A546338BF72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43588" y="4629335"/>
              <a:ext cx="319461" cy="319461"/>
            </a:xfrm>
            <a:prstGeom prst="rect">
              <a:avLst/>
            </a:prstGeom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91C996D1-34F3-A549-3207-DB5BE03DD380}"/>
              </a:ext>
            </a:extLst>
          </p:cNvPr>
          <p:cNvSpPr txBox="1"/>
          <p:nvPr/>
        </p:nvSpPr>
        <p:spPr>
          <a:xfrm>
            <a:off x="1953462" y="3903249"/>
            <a:ext cx="25186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Melee Weapons</a:t>
            </a:r>
            <a:endParaRPr lang="en-IN" sz="1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ress Start 2P" panose="00000500000000000000" pitchFamily="2" charset="0"/>
            </a:endParaRPr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FEB2EF31-0860-2E93-0024-F8A566C0C574}"/>
              </a:ext>
            </a:extLst>
          </p:cNvPr>
          <p:cNvGrpSpPr/>
          <p:nvPr/>
        </p:nvGrpSpPr>
        <p:grpSpPr>
          <a:xfrm>
            <a:off x="1953462" y="4445833"/>
            <a:ext cx="686464" cy="686464"/>
            <a:chOff x="1953462" y="4445833"/>
            <a:chExt cx="686464" cy="686464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0DA61C0-C087-5697-129B-49C20E6D5C15}"/>
                </a:ext>
              </a:extLst>
            </p:cNvPr>
            <p:cNvSpPr/>
            <p:nvPr/>
          </p:nvSpPr>
          <p:spPr>
            <a:xfrm>
              <a:off x="1953462" y="4445833"/>
              <a:ext cx="686464" cy="686464"/>
            </a:xfrm>
            <a:prstGeom prst="rect">
              <a:avLst/>
            </a:prstGeom>
            <a:solidFill>
              <a:srgbClr val="8B8B8B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innerShdw blurRad="203200">
                <a:prstClr val="black">
                  <a:alpha val="57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37" name="Picture 36" descr="A picture containing logo&#10;&#10;Description automatically generated">
              <a:extLst>
                <a:ext uri="{FF2B5EF4-FFF2-40B4-BE49-F238E27FC236}">
                  <a16:creationId xmlns:a16="http://schemas.microsoft.com/office/drawing/2014/main" id="{F967F98B-9275-8E16-BEC0-0A18B4D1166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00827" y="4593198"/>
              <a:ext cx="391734" cy="391734"/>
            </a:xfrm>
            <a:prstGeom prst="rect">
              <a:avLst/>
            </a:prstGeom>
          </p:spPr>
        </p:pic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2F74D477-FB6E-84ED-16CF-E64019269909}"/>
              </a:ext>
            </a:extLst>
          </p:cNvPr>
          <p:cNvGrpSpPr/>
          <p:nvPr/>
        </p:nvGrpSpPr>
        <p:grpSpPr>
          <a:xfrm>
            <a:off x="8189913" y="4445833"/>
            <a:ext cx="686464" cy="686464"/>
            <a:chOff x="8189913" y="4445833"/>
            <a:chExt cx="686464" cy="686464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A31B85AB-9383-CEE8-CCB3-DDA0A630F832}"/>
                </a:ext>
              </a:extLst>
            </p:cNvPr>
            <p:cNvSpPr/>
            <p:nvPr/>
          </p:nvSpPr>
          <p:spPr>
            <a:xfrm>
              <a:off x="8189913" y="4445833"/>
              <a:ext cx="686464" cy="686464"/>
            </a:xfrm>
            <a:prstGeom prst="rect">
              <a:avLst/>
            </a:prstGeom>
            <a:solidFill>
              <a:srgbClr val="8B8B8B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innerShdw blurRad="203200">
                <a:prstClr val="black">
                  <a:alpha val="57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2243D0E-626A-299A-9532-4DC2E20D04B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75381" y="4629335"/>
              <a:ext cx="315527" cy="315527"/>
            </a:xfrm>
            <a:prstGeom prst="rect">
              <a:avLst/>
            </a:prstGeom>
          </p:spPr>
        </p:pic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DB0CE121-CD51-41B1-FFE2-8A40E9C7760D}"/>
              </a:ext>
            </a:extLst>
          </p:cNvPr>
          <p:cNvGrpSpPr/>
          <p:nvPr/>
        </p:nvGrpSpPr>
        <p:grpSpPr>
          <a:xfrm>
            <a:off x="4202286" y="4445833"/>
            <a:ext cx="686464" cy="686464"/>
            <a:chOff x="4202286" y="4445833"/>
            <a:chExt cx="686464" cy="686464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47B9B8FA-AFBD-D1CA-61A1-B0B4DFC38ECB}"/>
                </a:ext>
              </a:extLst>
            </p:cNvPr>
            <p:cNvSpPr/>
            <p:nvPr/>
          </p:nvSpPr>
          <p:spPr>
            <a:xfrm>
              <a:off x="4202286" y="4445833"/>
              <a:ext cx="686464" cy="686464"/>
            </a:xfrm>
            <a:prstGeom prst="rect">
              <a:avLst/>
            </a:prstGeom>
            <a:solidFill>
              <a:srgbClr val="8B8B8B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innerShdw blurRad="203200">
                <a:prstClr val="black">
                  <a:alpha val="57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47" name="Picture 46" descr="A picture containing square&#10;&#10;Description automatically generated">
              <a:extLst>
                <a:ext uri="{FF2B5EF4-FFF2-40B4-BE49-F238E27FC236}">
                  <a16:creationId xmlns:a16="http://schemas.microsoft.com/office/drawing/2014/main" id="{DC3AD7F7-AC2D-90EC-DFCF-EE9B80C7596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71050" y="4614597"/>
              <a:ext cx="348937" cy="348937"/>
            </a:xfrm>
            <a:prstGeom prst="rect">
              <a:avLst/>
            </a:prstGeom>
          </p:spPr>
        </p:pic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B04451C3-01D8-C107-600D-F0D4DE938C1D}"/>
              </a:ext>
            </a:extLst>
          </p:cNvPr>
          <p:cNvSpPr txBox="1"/>
          <p:nvPr/>
        </p:nvSpPr>
        <p:spPr>
          <a:xfrm>
            <a:off x="7788766" y="3903249"/>
            <a:ext cx="26981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Ranged Weapons</a:t>
            </a:r>
            <a:endParaRPr lang="en-IN" sz="1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ress Start 2P" panose="00000500000000000000" pitchFamily="2" charset="0"/>
            </a:endParaRPr>
          </a:p>
        </p:txBody>
      </p: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CD920807-105A-DB59-073C-4D0AD065A3F4}"/>
              </a:ext>
            </a:extLst>
          </p:cNvPr>
          <p:cNvGrpSpPr/>
          <p:nvPr/>
        </p:nvGrpSpPr>
        <p:grpSpPr>
          <a:xfrm>
            <a:off x="1200150" y="5187484"/>
            <a:ext cx="686464" cy="686464"/>
            <a:chOff x="1200150" y="5187484"/>
            <a:chExt cx="686464" cy="686464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70E62FA8-1BD8-64D6-357B-8420F9FC199B}"/>
                </a:ext>
              </a:extLst>
            </p:cNvPr>
            <p:cNvSpPr/>
            <p:nvPr/>
          </p:nvSpPr>
          <p:spPr>
            <a:xfrm>
              <a:off x="1200150" y="5187484"/>
              <a:ext cx="686464" cy="686464"/>
            </a:xfrm>
            <a:prstGeom prst="rect">
              <a:avLst/>
            </a:prstGeom>
            <a:solidFill>
              <a:srgbClr val="8B8B8B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innerShdw blurRad="203200">
                <a:prstClr val="black">
                  <a:alpha val="57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76" name="Picture 75" descr="A picture containing clipart, silhouette&#10;&#10;Description automatically generated">
              <a:extLst>
                <a:ext uri="{FF2B5EF4-FFF2-40B4-BE49-F238E27FC236}">
                  <a16:creationId xmlns:a16="http://schemas.microsoft.com/office/drawing/2014/main" id="{66CB3284-5371-C641-E803-FF3E5BE3997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7515" y="5334849"/>
              <a:ext cx="391734" cy="391734"/>
            </a:xfrm>
            <a:prstGeom prst="rect">
              <a:avLst/>
            </a:prstGeom>
          </p:spPr>
        </p:pic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2BFD0640-1969-9F91-0916-BF1537FEABC3}"/>
              </a:ext>
            </a:extLst>
          </p:cNvPr>
          <p:cNvGrpSpPr/>
          <p:nvPr/>
        </p:nvGrpSpPr>
        <p:grpSpPr>
          <a:xfrm>
            <a:off x="3460086" y="5187484"/>
            <a:ext cx="686464" cy="686464"/>
            <a:chOff x="3460086" y="5187484"/>
            <a:chExt cx="686464" cy="686464"/>
          </a:xfrm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9811B562-EED5-C11A-36A7-B0762BDCA767}"/>
                </a:ext>
              </a:extLst>
            </p:cNvPr>
            <p:cNvSpPr/>
            <p:nvPr/>
          </p:nvSpPr>
          <p:spPr>
            <a:xfrm>
              <a:off x="3460086" y="5187484"/>
              <a:ext cx="686464" cy="686464"/>
            </a:xfrm>
            <a:prstGeom prst="rect">
              <a:avLst/>
            </a:prstGeom>
            <a:solidFill>
              <a:srgbClr val="8B8B8B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innerShdw blurRad="203200">
                <a:prstClr val="black">
                  <a:alpha val="57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78" name="Picture 77" descr="A picture containing text, clipart&#10;&#10;Description automatically generated">
              <a:extLst>
                <a:ext uri="{FF2B5EF4-FFF2-40B4-BE49-F238E27FC236}">
                  <a16:creationId xmlns:a16="http://schemas.microsoft.com/office/drawing/2014/main" id="{BB788311-460A-84E1-3E4A-A5902B03AE3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10164" y="5337562"/>
              <a:ext cx="386309" cy="386309"/>
            </a:xfrm>
            <a:prstGeom prst="rect">
              <a:avLst/>
            </a:prstGeom>
          </p:spPr>
        </p:pic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3E466002-5EA2-FCDD-8D36-FBB71E284908}"/>
              </a:ext>
            </a:extLst>
          </p:cNvPr>
          <p:cNvGrpSpPr/>
          <p:nvPr/>
        </p:nvGrpSpPr>
        <p:grpSpPr>
          <a:xfrm>
            <a:off x="4202286" y="5187484"/>
            <a:ext cx="686464" cy="686464"/>
            <a:chOff x="4202286" y="5187484"/>
            <a:chExt cx="686464" cy="686464"/>
          </a:xfrm>
        </p:grpSpPr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F1F96780-9182-98F6-E44E-0EABBB4D09AC}"/>
                </a:ext>
              </a:extLst>
            </p:cNvPr>
            <p:cNvSpPr/>
            <p:nvPr/>
          </p:nvSpPr>
          <p:spPr>
            <a:xfrm>
              <a:off x="4202286" y="5187484"/>
              <a:ext cx="686464" cy="686464"/>
            </a:xfrm>
            <a:prstGeom prst="rect">
              <a:avLst/>
            </a:prstGeom>
            <a:solidFill>
              <a:srgbClr val="8B8B8B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innerShdw blurRad="203200">
                <a:prstClr val="black">
                  <a:alpha val="57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80" name="Picture 79" descr="Histogram&#10;&#10;Description automatically generated">
              <a:extLst>
                <a:ext uri="{FF2B5EF4-FFF2-40B4-BE49-F238E27FC236}">
                  <a16:creationId xmlns:a16="http://schemas.microsoft.com/office/drawing/2014/main" id="{A33DC320-97C0-8D72-8D66-DF8BAA0874F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68005" y="5352873"/>
              <a:ext cx="355027" cy="355687"/>
            </a:xfrm>
            <a:prstGeom prst="rect">
              <a:avLst/>
            </a:prstGeom>
          </p:spPr>
        </p:pic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E6B54649-2C38-DA69-B701-3E4C1E6FC955}"/>
              </a:ext>
            </a:extLst>
          </p:cNvPr>
          <p:cNvGrpSpPr/>
          <p:nvPr/>
        </p:nvGrpSpPr>
        <p:grpSpPr>
          <a:xfrm>
            <a:off x="2706774" y="5187484"/>
            <a:ext cx="686464" cy="686464"/>
            <a:chOff x="2706774" y="5187484"/>
            <a:chExt cx="686464" cy="686464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9FB28875-4E6A-E27E-D0EF-1909945E8B0B}"/>
                </a:ext>
              </a:extLst>
            </p:cNvPr>
            <p:cNvSpPr/>
            <p:nvPr/>
          </p:nvSpPr>
          <p:spPr>
            <a:xfrm>
              <a:off x="2706774" y="5187484"/>
              <a:ext cx="686464" cy="686464"/>
            </a:xfrm>
            <a:prstGeom prst="rect">
              <a:avLst/>
            </a:prstGeom>
            <a:solidFill>
              <a:srgbClr val="8B8B8B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innerShdw blurRad="203200">
                <a:prstClr val="black">
                  <a:alpha val="57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82" name="Picture 81" descr="A picture containing silhouette&#10;&#10;Description automatically generated">
              <a:extLst>
                <a:ext uri="{FF2B5EF4-FFF2-40B4-BE49-F238E27FC236}">
                  <a16:creationId xmlns:a16="http://schemas.microsoft.com/office/drawing/2014/main" id="{02B82450-0E01-A4F0-631F-375395FCE09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97673" y="5378383"/>
              <a:ext cx="304666" cy="304666"/>
            </a:xfrm>
            <a:prstGeom prst="rect">
              <a:avLst/>
            </a:prstGeom>
          </p:spPr>
        </p:pic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8A4D004E-64FA-A090-5D7A-9B2D2611AF18}"/>
              </a:ext>
            </a:extLst>
          </p:cNvPr>
          <p:cNvGrpSpPr/>
          <p:nvPr/>
        </p:nvGrpSpPr>
        <p:grpSpPr>
          <a:xfrm>
            <a:off x="1953462" y="5187484"/>
            <a:ext cx="686464" cy="686464"/>
            <a:chOff x="1953462" y="5187484"/>
            <a:chExt cx="686464" cy="686464"/>
          </a:xfrm>
        </p:grpSpPr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BF5F3BF5-DB10-984A-E17E-8391ADFF3C0E}"/>
                </a:ext>
              </a:extLst>
            </p:cNvPr>
            <p:cNvSpPr/>
            <p:nvPr/>
          </p:nvSpPr>
          <p:spPr>
            <a:xfrm>
              <a:off x="1953462" y="5187484"/>
              <a:ext cx="686464" cy="686464"/>
            </a:xfrm>
            <a:prstGeom prst="rect">
              <a:avLst/>
            </a:prstGeom>
            <a:solidFill>
              <a:srgbClr val="8B8B8B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innerShdw blurRad="203200">
                <a:prstClr val="black">
                  <a:alpha val="57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84" name="Picture 83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8D460447-DFD8-3DF4-9693-7EF7DA5902A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93190" y="5325324"/>
              <a:ext cx="407008" cy="410784"/>
            </a:xfrm>
            <a:prstGeom prst="rect">
              <a:avLst/>
            </a:prstGeom>
          </p:spPr>
        </p:pic>
      </p:grpSp>
      <p:sp>
        <p:nvSpPr>
          <p:cNvPr id="85" name="TextBox 84">
            <a:extLst>
              <a:ext uri="{FF2B5EF4-FFF2-40B4-BE49-F238E27FC236}">
                <a16:creationId xmlns:a16="http://schemas.microsoft.com/office/drawing/2014/main" id="{76937CD2-9948-092C-C465-E2CF8F4F9626}"/>
              </a:ext>
            </a:extLst>
          </p:cNvPr>
          <p:cNvSpPr txBox="1"/>
          <p:nvPr/>
        </p:nvSpPr>
        <p:spPr>
          <a:xfrm>
            <a:off x="1573387" y="1946944"/>
            <a:ext cx="9045226" cy="1131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2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Nemo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enim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ipsam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voluptatem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quia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voluptas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 sit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aspernatur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aut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odit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aut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 fugit, sed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quia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consequuntur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magni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dolores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eos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 qui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ratione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voluptatem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sequi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nesciunt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neque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porro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quisquam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est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, qui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dolorem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 ipsum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quia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 dolor.</a:t>
            </a:r>
            <a:endParaRPr lang="en-IN" sz="1200" dirty="0">
              <a:solidFill>
                <a:schemeClr val="bg1">
                  <a:lumMod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ress Start 2P" panose="00000500000000000000" pitchFamily="2" charset="0"/>
            </a:endParaRPr>
          </a:p>
        </p:txBody>
      </p: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096E80A3-50B5-7C5D-48A4-249B48367435}"/>
              </a:ext>
            </a:extLst>
          </p:cNvPr>
          <p:cNvGrpSpPr/>
          <p:nvPr/>
        </p:nvGrpSpPr>
        <p:grpSpPr>
          <a:xfrm>
            <a:off x="7447713" y="4445833"/>
            <a:ext cx="686464" cy="686464"/>
            <a:chOff x="7447713" y="4445833"/>
            <a:chExt cx="686464" cy="686464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8BF61FC4-180E-8AB7-9712-14F3625B7D39}"/>
                </a:ext>
              </a:extLst>
            </p:cNvPr>
            <p:cNvSpPr/>
            <p:nvPr/>
          </p:nvSpPr>
          <p:spPr>
            <a:xfrm>
              <a:off x="7447713" y="4445833"/>
              <a:ext cx="686464" cy="686464"/>
            </a:xfrm>
            <a:prstGeom prst="rect">
              <a:avLst/>
            </a:prstGeom>
            <a:solidFill>
              <a:srgbClr val="8B8B8B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innerShdw blurRad="203200">
                <a:prstClr val="black">
                  <a:alpha val="57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87" name="Picture 86" descr="A picture containing qr code&#10;&#10;Description automatically generated">
              <a:extLst>
                <a:ext uri="{FF2B5EF4-FFF2-40B4-BE49-F238E27FC236}">
                  <a16:creationId xmlns:a16="http://schemas.microsoft.com/office/drawing/2014/main" id="{65E75C3C-6249-5CBB-6FB0-7F68F16E75F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602965" y="4601085"/>
              <a:ext cx="375960" cy="375960"/>
            </a:xfrm>
            <a:prstGeom prst="rect">
              <a:avLst/>
            </a:prstGeom>
          </p:spPr>
        </p:pic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C76DA3E3-0842-0287-880D-C4B1AD3ABC5C}"/>
              </a:ext>
            </a:extLst>
          </p:cNvPr>
          <p:cNvGrpSpPr/>
          <p:nvPr/>
        </p:nvGrpSpPr>
        <p:grpSpPr>
          <a:xfrm>
            <a:off x="7447713" y="5187484"/>
            <a:ext cx="686464" cy="686464"/>
            <a:chOff x="7447713" y="5187484"/>
            <a:chExt cx="686464" cy="686464"/>
          </a:xfrm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CE49C735-20E5-88E7-8968-739D572C5DCD}"/>
                </a:ext>
              </a:extLst>
            </p:cNvPr>
            <p:cNvSpPr/>
            <p:nvPr/>
          </p:nvSpPr>
          <p:spPr>
            <a:xfrm>
              <a:off x="7447713" y="5187484"/>
              <a:ext cx="686464" cy="686464"/>
            </a:xfrm>
            <a:prstGeom prst="rect">
              <a:avLst/>
            </a:prstGeom>
            <a:solidFill>
              <a:srgbClr val="8B8B8B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innerShdw blurRad="203200">
                <a:prstClr val="black">
                  <a:alpha val="57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89" name="Picture 88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C9355029-FD50-CC2C-9C88-0D2383CECD4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610963" y="5348600"/>
              <a:ext cx="359964" cy="364232"/>
            </a:xfrm>
            <a:prstGeom prst="rect">
              <a:avLst/>
            </a:prstGeom>
          </p:spPr>
        </p:pic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E8A43261-3E27-53A6-0D9F-6D8AF182880C}"/>
              </a:ext>
            </a:extLst>
          </p:cNvPr>
          <p:cNvGrpSpPr/>
          <p:nvPr/>
        </p:nvGrpSpPr>
        <p:grpSpPr>
          <a:xfrm>
            <a:off x="10449849" y="4445833"/>
            <a:ext cx="686464" cy="686464"/>
            <a:chOff x="10449849" y="4445833"/>
            <a:chExt cx="686464" cy="686464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E34E2C14-54CD-F759-DA7C-AB647E9C2149}"/>
                </a:ext>
              </a:extLst>
            </p:cNvPr>
            <p:cNvSpPr/>
            <p:nvPr/>
          </p:nvSpPr>
          <p:spPr>
            <a:xfrm>
              <a:off x="10449849" y="4445833"/>
              <a:ext cx="686464" cy="686464"/>
            </a:xfrm>
            <a:prstGeom prst="rect">
              <a:avLst/>
            </a:prstGeom>
            <a:solidFill>
              <a:srgbClr val="8B8B8B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innerShdw blurRad="203200">
                <a:prstClr val="black">
                  <a:alpha val="57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91" name="Picture 90" descr="Arrow&#10;&#10;Description automatically generated">
              <a:extLst>
                <a:ext uri="{FF2B5EF4-FFF2-40B4-BE49-F238E27FC236}">
                  <a16:creationId xmlns:a16="http://schemas.microsoft.com/office/drawing/2014/main" id="{340C4CD1-66DB-D2AA-2F73-E40B3177099F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0614933" y="4611248"/>
              <a:ext cx="356296" cy="355635"/>
            </a:xfrm>
            <a:prstGeom prst="rect">
              <a:avLst/>
            </a:prstGeom>
          </p:spPr>
        </p:pic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FB323BD6-D4C8-28E0-92A1-CE5605F9C058}"/>
              </a:ext>
            </a:extLst>
          </p:cNvPr>
          <p:cNvGrpSpPr/>
          <p:nvPr/>
        </p:nvGrpSpPr>
        <p:grpSpPr>
          <a:xfrm>
            <a:off x="9696537" y="4445833"/>
            <a:ext cx="686464" cy="686464"/>
            <a:chOff x="9696537" y="4445833"/>
            <a:chExt cx="686464" cy="686464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423002F4-4AD8-2353-1875-5B324718703C}"/>
                </a:ext>
              </a:extLst>
            </p:cNvPr>
            <p:cNvSpPr/>
            <p:nvPr/>
          </p:nvSpPr>
          <p:spPr>
            <a:xfrm>
              <a:off x="9696537" y="4445833"/>
              <a:ext cx="686464" cy="686464"/>
            </a:xfrm>
            <a:prstGeom prst="rect">
              <a:avLst/>
            </a:prstGeom>
            <a:solidFill>
              <a:srgbClr val="8B8B8B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innerShdw blurRad="203200">
                <a:prstClr val="black">
                  <a:alpha val="57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93" name="Picture 92" descr="Qr code&#10;&#10;Description automatically generated">
              <a:extLst>
                <a:ext uri="{FF2B5EF4-FFF2-40B4-BE49-F238E27FC236}">
                  <a16:creationId xmlns:a16="http://schemas.microsoft.com/office/drawing/2014/main" id="{AD8C5704-18CF-CFAA-8304-B58EC1E1BDF7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9861952" y="4611248"/>
              <a:ext cx="355635" cy="355635"/>
            </a:xfrm>
            <a:prstGeom prst="rect">
              <a:avLst/>
            </a:prstGeom>
          </p:spPr>
        </p:pic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6FA6BB34-A5BA-8CE2-C162-5DBA22A0B5A8}"/>
              </a:ext>
            </a:extLst>
          </p:cNvPr>
          <p:cNvGrpSpPr/>
          <p:nvPr/>
        </p:nvGrpSpPr>
        <p:grpSpPr>
          <a:xfrm>
            <a:off x="8943225" y="4445833"/>
            <a:ext cx="686464" cy="686464"/>
            <a:chOff x="8943225" y="4445833"/>
            <a:chExt cx="686464" cy="686464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A99376F0-F305-528A-52F4-D043D4FBB20D}"/>
                </a:ext>
              </a:extLst>
            </p:cNvPr>
            <p:cNvSpPr/>
            <p:nvPr/>
          </p:nvSpPr>
          <p:spPr>
            <a:xfrm>
              <a:off x="8943225" y="4445833"/>
              <a:ext cx="686464" cy="686464"/>
            </a:xfrm>
            <a:prstGeom prst="rect">
              <a:avLst/>
            </a:prstGeom>
            <a:solidFill>
              <a:srgbClr val="8B8B8B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innerShdw blurRad="203200">
                <a:prstClr val="black">
                  <a:alpha val="57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95" name="Picture 94" descr="Shape&#10;&#10;Description automatically generated with medium confidence">
              <a:extLst>
                <a:ext uri="{FF2B5EF4-FFF2-40B4-BE49-F238E27FC236}">
                  <a16:creationId xmlns:a16="http://schemas.microsoft.com/office/drawing/2014/main" id="{7E086FAD-03DB-D948-214B-2D9D9636E484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9105275" y="4608237"/>
              <a:ext cx="362364" cy="361657"/>
            </a:xfrm>
            <a:prstGeom prst="rect">
              <a:avLst/>
            </a:prstGeom>
          </p:spPr>
        </p:pic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7E39FAFA-7E4F-AAE8-CAED-2C7FCCC4EBC3}"/>
              </a:ext>
            </a:extLst>
          </p:cNvPr>
          <p:cNvGrpSpPr/>
          <p:nvPr/>
        </p:nvGrpSpPr>
        <p:grpSpPr>
          <a:xfrm>
            <a:off x="8201025" y="5187484"/>
            <a:ext cx="686464" cy="686464"/>
            <a:chOff x="8201025" y="5187484"/>
            <a:chExt cx="686464" cy="686464"/>
          </a:xfrm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482DC664-1BF3-FC3D-1CF6-7C959A7420A6}"/>
                </a:ext>
              </a:extLst>
            </p:cNvPr>
            <p:cNvSpPr/>
            <p:nvPr/>
          </p:nvSpPr>
          <p:spPr>
            <a:xfrm>
              <a:off x="8201025" y="5187484"/>
              <a:ext cx="686464" cy="686464"/>
            </a:xfrm>
            <a:prstGeom prst="rect">
              <a:avLst/>
            </a:prstGeom>
            <a:solidFill>
              <a:srgbClr val="8B8B8B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innerShdw blurRad="203200">
                <a:prstClr val="black">
                  <a:alpha val="57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98" name="Picture 97" descr="Chart&#10;&#10;Description automatically generated">
              <a:extLst>
                <a:ext uri="{FF2B5EF4-FFF2-40B4-BE49-F238E27FC236}">
                  <a16:creationId xmlns:a16="http://schemas.microsoft.com/office/drawing/2014/main" id="{60FA6F6F-64BD-66D6-8D93-247F42697280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8361528" y="5353244"/>
              <a:ext cx="365458" cy="354945"/>
            </a:xfrm>
            <a:prstGeom prst="rect">
              <a:avLst/>
            </a:prstGeom>
          </p:spPr>
        </p:pic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1A9AD84A-7DE4-508D-6D2D-27522E431625}"/>
              </a:ext>
            </a:extLst>
          </p:cNvPr>
          <p:cNvGrpSpPr/>
          <p:nvPr/>
        </p:nvGrpSpPr>
        <p:grpSpPr>
          <a:xfrm>
            <a:off x="9707649" y="5187484"/>
            <a:ext cx="686464" cy="686464"/>
            <a:chOff x="9707649" y="5187484"/>
            <a:chExt cx="686464" cy="686464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033F5924-B6A7-5294-8BEB-CFE6F2F82CF6}"/>
                </a:ext>
              </a:extLst>
            </p:cNvPr>
            <p:cNvSpPr/>
            <p:nvPr/>
          </p:nvSpPr>
          <p:spPr>
            <a:xfrm>
              <a:off x="9707649" y="5187484"/>
              <a:ext cx="686464" cy="686464"/>
            </a:xfrm>
            <a:prstGeom prst="rect">
              <a:avLst/>
            </a:prstGeom>
            <a:solidFill>
              <a:srgbClr val="8B8B8B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innerShdw blurRad="203200">
                <a:prstClr val="black">
                  <a:alpha val="57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00" name="Picture 99" descr="A screenshot of a computer&#10;&#10;Description automatically generated with low confidence">
              <a:extLst>
                <a:ext uri="{FF2B5EF4-FFF2-40B4-BE49-F238E27FC236}">
                  <a16:creationId xmlns:a16="http://schemas.microsoft.com/office/drawing/2014/main" id="{BD481A09-075B-3761-1C4C-94D8C320B0AD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958706" flipH="1">
              <a:off x="9863926" y="5356631"/>
              <a:ext cx="392619" cy="392619"/>
            </a:xfrm>
            <a:prstGeom prst="rect">
              <a:avLst/>
            </a:prstGeom>
          </p:spPr>
        </p:pic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871D95CB-09F5-7FFF-F150-3487E0BDFB4D}"/>
              </a:ext>
            </a:extLst>
          </p:cNvPr>
          <p:cNvGrpSpPr/>
          <p:nvPr/>
        </p:nvGrpSpPr>
        <p:grpSpPr>
          <a:xfrm>
            <a:off x="8954337" y="5187484"/>
            <a:ext cx="686464" cy="686464"/>
            <a:chOff x="8954337" y="5187484"/>
            <a:chExt cx="686464" cy="686464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5959F1C5-1FDF-4924-7572-ADEDD30D1649}"/>
                </a:ext>
              </a:extLst>
            </p:cNvPr>
            <p:cNvSpPr/>
            <p:nvPr/>
          </p:nvSpPr>
          <p:spPr>
            <a:xfrm>
              <a:off x="8954337" y="5187484"/>
              <a:ext cx="686464" cy="686464"/>
            </a:xfrm>
            <a:prstGeom prst="rect">
              <a:avLst/>
            </a:prstGeom>
            <a:solidFill>
              <a:srgbClr val="8B8B8B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innerShdw blurRad="203200">
                <a:prstClr val="black">
                  <a:alpha val="57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02" name="Picture 101" descr="A picture containing logo&#10;&#10;Description automatically generated">
              <a:extLst>
                <a:ext uri="{FF2B5EF4-FFF2-40B4-BE49-F238E27FC236}">
                  <a16:creationId xmlns:a16="http://schemas.microsoft.com/office/drawing/2014/main" id="{6181C045-BF4B-EBDE-DCE8-048E6BB311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9137839" y="5370986"/>
              <a:ext cx="319461" cy="319461"/>
            </a:xfrm>
            <a:prstGeom prst="rect">
              <a:avLst/>
            </a:prstGeom>
          </p:spPr>
        </p:pic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A282448D-DEB3-48DC-5251-2FD88156EE7B}"/>
              </a:ext>
            </a:extLst>
          </p:cNvPr>
          <p:cNvGrpSpPr/>
          <p:nvPr/>
        </p:nvGrpSpPr>
        <p:grpSpPr>
          <a:xfrm>
            <a:off x="10449849" y="5187484"/>
            <a:ext cx="686464" cy="686464"/>
            <a:chOff x="10449849" y="5187484"/>
            <a:chExt cx="686464" cy="686464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54986399-E91F-96B7-9D41-555D11684512}"/>
                </a:ext>
              </a:extLst>
            </p:cNvPr>
            <p:cNvSpPr/>
            <p:nvPr/>
          </p:nvSpPr>
          <p:spPr>
            <a:xfrm>
              <a:off x="10449849" y="5187484"/>
              <a:ext cx="686464" cy="686464"/>
            </a:xfrm>
            <a:prstGeom prst="rect">
              <a:avLst/>
            </a:prstGeom>
            <a:solidFill>
              <a:srgbClr val="8B8B8B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innerShdw blurRad="203200">
                <a:prstClr val="black">
                  <a:alpha val="57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04" name="Picture 103" descr="Chart&#10;&#10;Description automatically generated with medium confidence">
              <a:extLst>
                <a:ext uri="{FF2B5EF4-FFF2-40B4-BE49-F238E27FC236}">
                  <a16:creationId xmlns:a16="http://schemas.microsoft.com/office/drawing/2014/main" id="{C380B791-8BA1-0FCD-0A88-B6C6CCD951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0588294" y="5325929"/>
              <a:ext cx="409575" cy="4095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02144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578"/>
                            </p:stCondLst>
                            <p:childTnLst>
                              <p:par>
                                <p:cTn id="11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103"/>
                            </p:stCondLst>
                            <p:childTnLst>
                              <p:par>
                                <p:cTn id="17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15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15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15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25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25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25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25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25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25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25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25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25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25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25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25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25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25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25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25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25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25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25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25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25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25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25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25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25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25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25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25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25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25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25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25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25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25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25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25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25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25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25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25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125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25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25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125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25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125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5" dur="125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125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125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125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25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2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125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125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25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125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0" dur="125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125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74" grpId="0"/>
      <p:bldP spid="8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id="{378EF0EB-27E4-1DC5-DE87-187DAA5C9B34}"/>
              </a:ext>
            </a:extLst>
          </p:cNvPr>
          <p:cNvSpPr/>
          <p:nvPr/>
        </p:nvSpPr>
        <p:spPr>
          <a:xfrm>
            <a:off x="2400216" y="2096769"/>
            <a:ext cx="2364682" cy="3376930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AA1E2B3-24FA-6A0C-A7A5-44480B6931C2}"/>
              </a:ext>
            </a:extLst>
          </p:cNvPr>
          <p:cNvSpPr/>
          <p:nvPr/>
        </p:nvSpPr>
        <p:spPr>
          <a:xfrm>
            <a:off x="4184649" y="871432"/>
            <a:ext cx="3822700" cy="733634"/>
          </a:xfrm>
          <a:prstGeom prst="roundRect">
            <a:avLst>
              <a:gd name="adj" fmla="val 0"/>
            </a:avLst>
          </a:prstGeom>
          <a:gradFill>
            <a:gsLst>
              <a:gs pos="3540">
                <a:srgbClr val="848484"/>
              </a:gs>
              <a:gs pos="55000">
                <a:srgbClr val="6D6D6D"/>
              </a:gs>
              <a:gs pos="100000">
                <a:srgbClr val="848484"/>
              </a:gs>
            </a:gsLst>
            <a:lin ang="5400000" scaled="1"/>
          </a:gra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970EB4-8113-2C3F-A5E2-2D6F9B2826DE}"/>
              </a:ext>
            </a:extLst>
          </p:cNvPr>
          <p:cNvSpPr txBox="1"/>
          <p:nvPr/>
        </p:nvSpPr>
        <p:spPr>
          <a:xfrm>
            <a:off x="4734094" y="1053583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OTHER GAMES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E48E061-A147-E335-D6C4-5AD8C0C8D17F}"/>
              </a:ext>
            </a:extLst>
          </p:cNvPr>
          <p:cNvSpPr/>
          <p:nvPr/>
        </p:nvSpPr>
        <p:spPr>
          <a:xfrm>
            <a:off x="2427622" y="2115403"/>
            <a:ext cx="2306472" cy="3330054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outerShdw blurRad="228600" dist="165100" dir="2700000" algn="tl" rotWithShape="0">
              <a:prstClr val="black">
                <a:alpha val="5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4F5AAF4-3BB5-FB25-3AD4-CCF11FDA0B70}"/>
              </a:ext>
            </a:extLst>
          </p:cNvPr>
          <p:cNvSpPr/>
          <p:nvPr/>
        </p:nvSpPr>
        <p:spPr>
          <a:xfrm>
            <a:off x="4942764" y="2115403"/>
            <a:ext cx="2306472" cy="3330054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outerShdw blurRad="228600" dist="165100" dir="2700000" algn="tl" rotWithShape="0">
              <a:prstClr val="black">
                <a:alpha val="5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7438454-A081-4F87-C182-F9D0FFE1F7D0}"/>
              </a:ext>
            </a:extLst>
          </p:cNvPr>
          <p:cNvSpPr/>
          <p:nvPr/>
        </p:nvSpPr>
        <p:spPr>
          <a:xfrm>
            <a:off x="7457906" y="2115403"/>
            <a:ext cx="2306472" cy="3330054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outerShdw blurRad="228600" dist="165100" dir="2700000" algn="tl" rotWithShape="0">
              <a:prstClr val="black">
                <a:alpha val="5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513DFFD-E9F2-D62E-0ADC-F3D22EF2635A}"/>
              </a:ext>
            </a:extLst>
          </p:cNvPr>
          <p:cNvGrpSpPr/>
          <p:nvPr/>
        </p:nvGrpSpPr>
        <p:grpSpPr>
          <a:xfrm>
            <a:off x="1503452" y="3429000"/>
            <a:ext cx="462117" cy="470273"/>
            <a:chOff x="1503452" y="3254477"/>
            <a:chExt cx="462117" cy="47027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FFBE92D-AAC3-5A84-20F8-FE0699FF8880}"/>
                </a:ext>
              </a:extLst>
            </p:cNvPr>
            <p:cNvSpPr/>
            <p:nvPr/>
          </p:nvSpPr>
          <p:spPr>
            <a:xfrm>
              <a:off x="1503452" y="3254477"/>
              <a:ext cx="462117" cy="462117"/>
            </a:xfrm>
            <a:prstGeom prst="rect">
              <a:avLst/>
            </a:prstGeom>
            <a:solidFill>
              <a:srgbClr val="3B8526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BD7049E-4FFE-7820-7DDF-763669D66BC6}"/>
                </a:ext>
              </a:extLst>
            </p:cNvPr>
            <p:cNvSpPr/>
            <p:nvPr/>
          </p:nvSpPr>
          <p:spPr>
            <a:xfrm>
              <a:off x="1504720" y="3679031"/>
              <a:ext cx="459581" cy="45719"/>
            </a:xfrm>
            <a:prstGeom prst="rect">
              <a:avLst/>
            </a:prstGeom>
            <a:solidFill>
              <a:srgbClr val="2A63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27D776C-CDDE-3798-285A-E3EE6897DABE}"/>
                </a:ext>
              </a:extLst>
            </p:cNvPr>
            <p:cNvSpPr/>
            <p:nvPr/>
          </p:nvSpPr>
          <p:spPr>
            <a:xfrm>
              <a:off x="1504720" y="3254477"/>
              <a:ext cx="459581" cy="45719"/>
            </a:xfrm>
            <a:prstGeom prst="rect">
              <a:avLst/>
            </a:prstGeom>
            <a:solidFill>
              <a:srgbClr val="69BC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E684F5A1-72E0-BD95-31E6-7631B7AD067B}"/>
                </a:ext>
              </a:extLst>
            </p:cNvPr>
            <p:cNvSpPr/>
            <p:nvPr/>
          </p:nvSpPr>
          <p:spPr>
            <a:xfrm>
              <a:off x="1649265" y="3414539"/>
              <a:ext cx="170490" cy="141993"/>
            </a:xfrm>
            <a:custGeom>
              <a:avLst/>
              <a:gdLst>
                <a:gd name="connsiteX0" fmla="*/ 357202 w 705095"/>
                <a:gd name="connsiteY0" fmla="*/ 0 h 587239"/>
                <a:gd name="connsiteX1" fmla="*/ 475412 w 705095"/>
                <a:gd name="connsiteY1" fmla="*/ 0 h 587239"/>
                <a:gd name="connsiteX2" fmla="*/ 475412 w 705095"/>
                <a:gd name="connsiteY2" fmla="*/ 118210 h 587239"/>
                <a:gd name="connsiteX3" fmla="*/ 474563 w 705095"/>
                <a:gd name="connsiteY3" fmla="*/ 118210 h 587239"/>
                <a:gd name="connsiteX4" fmla="*/ 474563 w 705095"/>
                <a:gd name="connsiteY4" fmla="*/ 235050 h 587239"/>
                <a:gd name="connsiteX5" fmla="*/ 705095 w 705095"/>
                <a:gd name="connsiteY5" fmla="*/ 235050 h 587239"/>
                <a:gd name="connsiteX6" fmla="*/ 705095 w 705095"/>
                <a:gd name="connsiteY6" fmla="*/ 349350 h 587239"/>
                <a:gd name="connsiteX7" fmla="*/ 474563 w 705095"/>
                <a:gd name="connsiteY7" fmla="*/ 349350 h 587239"/>
                <a:gd name="connsiteX8" fmla="*/ 474563 w 705095"/>
                <a:gd name="connsiteY8" fmla="*/ 582782 h 587239"/>
                <a:gd name="connsiteX9" fmla="*/ 473009 w 705095"/>
                <a:gd name="connsiteY9" fmla="*/ 581780 h 587239"/>
                <a:gd name="connsiteX10" fmla="*/ 473009 w 705095"/>
                <a:gd name="connsiteY10" fmla="*/ 587239 h 587239"/>
                <a:gd name="connsiteX11" fmla="*/ 354799 w 705095"/>
                <a:gd name="connsiteY11" fmla="*/ 587239 h 587239"/>
                <a:gd name="connsiteX12" fmla="*/ 354799 w 705095"/>
                <a:gd name="connsiteY12" fmla="*/ 523247 h 587239"/>
                <a:gd name="connsiteX13" fmla="*/ 265256 w 705095"/>
                <a:gd name="connsiteY13" fmla="*/ 523247 h 587239"/>
                <a:gd name="connsiteX14" fmla="*/ 265256 w 705095"/>
                <a:gd name="connsiteY14" fmla="*/ 459255 h 587239"/>
                <a:gd name="connsiteX15" fmla="*/ 176398 w 705095"/>
                <a:gd name="connsiteY15" fmla="*/ 459255 h 587239"/>
                <a:gd name="connsiteX16" fmla="*/ 176398 w 705095"/>
                <a:gd name="connsiteY16" fmla="*/ 396072 h 587239"/>
                <a:gd name="connsiteX17" fmla="*/ 103389 w 705095"/>
                <a:gd name="connsiteY17" fmla="*/ 396072 h 587239"/>
                <a:gd name="connsiteX18" fmla="*/ 103389 w 705095"/>
                <a:gd name="connsiteY18" fmla="*/ 349867 h 587239"/>
                <a:gd name="connsiteX19" fmla="*/ 0 w 705095"/>
                <a:gd name="connsiteY19" fmla="*/ 349867 h 587239"/>
                <a:gd name="connsiteX20" fmla="*/ 0 w 705095"/>
                <a:gd name="connsiteY20" fmla="*/ 231657 h 587239"/>
                <a:gd name="connsiteX21" fmla="*/ 103389 w 705095"/>
                <a:gd name="connsiteY21" fmla="*/ 231657 h 587239"/>
                <a:gd name="connsiteX22" fmla="*/ 103389 w 705095"/>
                <a:gd name="connsiteY22" fmla="*/ 172552 h 587239"/>
                <a:gd name="connsiteX23" fmla="*/ 176398 w 705095"/>
                <a:gd name="connsiteY23" fmla="*/ 172552 h 587239"/>
                <a:gd name="connsiteX24" fmla="*/ 176398 w 705095"/>
                <a:gd name="connsiteY24" fmla="*/ 118210 h 587239"/>
                <a:gd name="connsiteX25" fmla="*/ 266800 w 705095"/>
                <a:gd name="connsiteY25" fmla="*/ 118210 h 587239"/>
                <a:gd name="connsiteX26" fmla="*/ 266800 w 705095"/>
                <a:gd name="connsiteY26" fmla="*/ 59105 h 587239"/>
                <a:gd name="connsiteX27" fmla="*/ 357202 w 705095"/>
                <a:gd name="connsiteY27" fmla="*/ 59105 h 587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705095" h="587239">
                  <a:moveTo>
                    <a:pt x="357202" y="0"/>
                  </a:moveTo>
                  <a:lnTo>
                    <a:pt x="475412" y="0"/>
                  </a:lnTo>
                  <a:lnTo>
                    <a:pt x="475412" y="118210"/>
                  </a:lnTo>
                  <a:lnTo>
                    <a:pt x="474563" y="118210"/>
                  </a:lnTo>
                  <a:lnTo>
                    <a:pt x="474563" y="235050"/>
                  </a:lnTo>
                  <a:lnTo>
                    <a:pt x="705095" y="235050"/>
                  </a:lnTo>
                  <a:lnTo>
                    <a:pt x="705095" y="349350"/>
                  </a:lnTo>
                  <a:lnTo>
                    <a:pt x="474563" y="349350"/>
                  </a:lnTo>
                  <a:lnTo>
                    <a:pt x="474563" y="582782"/>
                  </a:lnTo>
                  <a:lnTo>
                    <a:pt x="473009" y="581780"/>
                  </a:lnTo>
                  <a:lnTo>
                    <a:pt x="473009" y="587239"/>
                  </a:lnTo>
                  <a:lnTo>
                    <a:pt x="354799" y="587239"/>
                  </a:lnTo>
                  <a:lnTo>
                    <a:pt x="354799" y="523247"/>
                  </a:lnTo>
                  <a:lnTo>
                    <a:pt x="265256" y="523247"/>
                  </a:lnTo>
                  <a:lnTo>
                    <a:pt x="265256" y="459255"/>
                  </a:lnTo>
                  <a:lnTo>
                    <a:pt x="176398" y="459255"/>
                  </a:lnTo>
                  <a:lnTo>
                    <a:pt x="176398" y="396072"/>
                  </a:lnTo>
                  <a:lnTo>
                    <a:pt x="103389" y="396072"/>
                  </a:lnTo>
                  <a:lnTo>
                    <a:pt x="103389" y="349867"/>
                  </a:lnTo>
                  <a:lnTo>
                    <a:pt x="0" y="349867"/>
                  </a:lnTo>
                  <a:lnTo>
                    <a:pt x="0" y="231657"/>
                  </a:lnTo>
                  <a:lnTo>
                    <a:pt x="103389" y="231657"/>
                  </a:lnTo>
                  <a:lnTo>
                    <a:pt x="103389" y="172552"/>
                  </a:lnTo>
                  <a:lnTo>
                    <a:pt x="176398" y="172552"/>
                  </a:lnTo>
                  <a:lnTo>
                    <a:pt x="176398" y="118210"/>
                  </a:lnTo>
                  <a:lnTo>
                    <a:pt x="266800" y="118210"/>
                  </a:lnTo>
                  <a:lnTo>
                    <a:pt x="266800" y="59105"/>
                  </a:lnTo>
                  <a:lnTo>
                    <a:pt x="357202" y="5910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F57CA72-144D-0C89-73F9-230BEF44377C}"/>
              </a:ext>
            </a:extLst>
          </p:cNvPr>
          <p:cNvGrpSpPr/>
          <p:nvPr/>
        </p:nvGrpSpPr>
        <p:grpSpPr>
          <a:xfrm flipH="1">
            <a:off x="10225163" y="3429000"/>
            <a:ext cx="462117" cy="470273"/>
            <a:chOff x="1503452" y="3254477"/>
            <a:chExt cx="462117" cy="470273"/>
          </a:xfrm>
        </p:grpSpPr>
        <p:sp>
          <p:nvSpPr>
            <p:cNvPr id="30" name="Rectangle 29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E2B0C734-048D-18BD-9627-E14C58268E33}"/>
                </a:ext>
              </a:extLst>
            </p:cNvPr>
            <p:cNvSpPr/>
            <p:nvPr/>
          </p:nvSpPr>
          <p:spPr>
            <a:xfrm>
              <a:off x="1503452" y="3254477"/>
              <a:ext cx="462117" cy="462117"/>
            </a:xfrm>
            <a:prstGeom prst="rect">
              <a:avLst/>
            </a:prstGeom>
            <a:solidFill>
              <a:srgbClr val="3B8526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D2C7A496-7456-D0EA-6FB4-B8C0C6A32E67}"/>
                </a:ext>
              </a:extLst>
            </p:cNvPr>
            <p:cNvSpPr/>
            <p:nvPr/>
          </p:nvSpPr>
          <p:spPr>
            <a:xfrm>
              <a:off x="1504720" y="3679031"/>
              <a:ext cx="459581" cy="45719"/>
            </a:xfrm>
            <a:prstGeom prst="rect">
              <a:avLst/>
            </a:prstGeom>
            <a:solidFill>
              <a:srgbClr val="2A63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A3CD56AB-5AFE-7803-4449-2332521AD6C3}"/>
                </a:ext>
              </a:extLst>
            </p:cNvPr>
            <p:cNvSpPr/>
            <p:nvPr/>
          </p:nvSpPr>
          <p:spPr>
            <a:xfrm>
              <a:off x="1504720" y="3254477"/>
              <a:ext cx="459581" cy="45719"/>
            </a:xfrm>
            <a:prstGeom prst="rect">
              <a:avLst/>
            </a:prstGeom>
            <a:solidFill>
              <a:srgbClr val="69BC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7A464243-16ED-B6D4-44AE-E0825B89C0D1}"/>
                </a:ext>
              </a:extLst>
            </p:cNvPr>
            <p:cNvSpPr/>
            <p:nvPr/>
          </p:nvSpPr>
          <p:spPr>
            <a:xfrm>
              <a:off x="1649265" y="3414539"/>
              <a:ext cx="170490" cy="141993"/>
            </a:xfrm>
            <a:custGeom>
              <a:avLst/>
              <a:gdLst>
                <a:gd name="connsiteX0" fmla="*/ 357202 w 705095"/>
                <a:gd name="connsiteY0" fmla="*/ 0 h 587239"/>
                <a:gd name="connsiteX1" fmla="*/ 475412 w 705095"/>
                <a:gd name="connsiteY1" fmla="*/ 0 h 587239"/>
                <a:gd name="connsiteX2" fmla="*/ 475412 w 705095"/>
                <a:gd name="connsiteY2" fmla="*/ 118210 h 587239"/>
                <a:gd name="connsiteX3" fmla="*/ 474563 w 705095"/>
                <a:gd name="connsiteY3" fmla="*/ 118210 h 587239"/>
                <a:gd name="connsiteX4" fmla="*/ 474563 w 705095"/>
                <a:gd name="connsiteY4" fmla="*/ 235050 h 587239"/>
                <a:gd name="connsiteX5" fmla="*/ 705095 w 705095"/>
                <a:gd name="connsiteY5" fmla="*/ 235050 h 587239"/>
                <a:gd name="connsiteX6" fmla="*/ 705095 w 705095"/>
                <a:gd name="connsiteY6" fmla="*/ 349350 h 587239"/>
                <a:gd name="connsiteX7" fmla="*/ 474563 w 705095"/>
                <a:gd name="connsiteY7" fmla="*/ 349350 h 587239"/>
                <a:gd name="connsiteX8" fmla="*/ 474563 w 705095"/>
                <a:gd name="connsiteY8" fmla="*/ 582782 h 587239"/>
                <a:gd name="connsiteX9" fmla="*/ 473009 w 705095"/>
                <a:gd name="connsiteY9" fmla="*/ 581780 h 587239"/>
                <a:gd name="connsiteX10" fmla="*/ 473009 w 705095"/>
                <a:gd name="connsiteY10" fmla="*/ 587239 h 587239"/>
                <a:gd name="connsiteX11" fmla="*/ 354799 w 705095"/>
                <a:gd name="connsiteY11" fmla="*/ 587239 h 587239"/>
                <a:gd name="connsiteX12" fmla="*/ 354799 w 705095"/>
                <a:gd name="connsiteY12" fmla="*/ 523247 h 587239"/>
                <a:gd name="connsiteX13" fmla="*/ 265256 w 705095"/>
                <a:gd name="connsiteY13" fmla="*/ 523247 h 587239"/>
                <a:gd name="connsiteX14" fmla="*/ 265256 w 705095"/>
                <a:gd name="connsiteY14" fmla="*/ 459255 h 587239"/>
                <a:gd name="connsiteX15" fmla="*/ 176398 w 705095"/>
                <a:gd name="connsiteY15" fmla="*/ 459255 h 587239"/>
                <a:gd name="connsiteX16" fmla="*/ 176398 w 705095"/>
                <a:gd name="connsiteY16" fmla="*/ 396072 h 587239"/>
                <a:gd name="connsiteX17" fmla="*/ 103389 w 705095"/>
                <a:gd name="connsiteY17" fmla="*/ 396072 h 587239"/>
                <a:gd name="connsiteX18" fmla="*/ 103389 w 705095"/>
                <a:gd name="connsiteY18" fmla="*/ 349867 h 587239"/>
                <a:gd name="connsiteX19" fmla="*/ 0 w 705095"/>
                <a:gd name="connsiteY19" fmla="*/ 349867 h 587239"/>
                <a:gd name="connsiteX20" fmla="*/ 0 w 705095"/>
                <a:gd name="connsiteY20" fmla="*/ 231657 h 587239"/>
                <a:gd name="connsiteX21" fmla="*/ 103389 w 705095"/>
                <a:gd name="connsiteY21" fmla="*/ 231657 h 587239"/>
                <a:gd name="connsiteX22" fmla="*/ 103389 w 705095"/>
                <a:gd name="connsiteY22" fmla="*/ 172552 h 587239"/>
                <a:gd name="connsiteX23" fmla="*/ 176398 w 705095"/>
                <a:gd name="connsiteY23" fmla="*/ 172552 h 587239"/>
                <a:gd name="connsiteX24" fmla="*/ 176398 w 705095"/>
                <a:gd name="connsiteY24" fmla="*/ 118210 h 587239"/>
                <a:gd name="connsiteX25" fmla="*/ 266800 w 705095"/>
                <a:gd name="connsiteY25" fmla="*/ 118210 h 587239"/>
                <a:gd name="connsiteX26" fmla="*/ 266800 w 705095"/>
                <a:gd name="connsiteY26" fmla="*/ 59105 h 587239"/>
                <a:gd name="connsiteX27" fmla="*/ 357202 w 705095"/>
                <a:gd name="connsiteY27" fmla="*/ 59105 h 587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705095" h="587239">
                  <a:moveTo>
                    <a:pt x="357202" y="0"/>
                  </a:moveTo>
                  <a:lnTo>
                    <a:pt x="475412" y="0"/>
                  </a:lnTo>
                  <a:lnTo>
                    <a:pt x="475412" y="118210"/>
                  </a:lnTo>
                  <a:lnTo>
                    <a:pt x="474563" y="118210"/>
                  </a:lnTo>
                  <a:lnTo>
                    <a:pt x="474563" y="235050"/>
                  </a:lnTo>
                  <a:lnTo>
                    <a:pt x="705095" y="235050"/>
                  </a:lnTo>
                  <a:lnTo>
                    <a:pt x="705095" y="349350"/>
                  </a:lnTo>
                  <a:lnTo>
                    <a:pt x="474563" y="349350"/>
                  </a:lnTo>
                  <a:lnTo>
                    <a:pt x="474563" y="582782"/>
                  </a:lnTo>
                  <a:lnTo>
                    <a:pt x="473009" y="581780"/>
                  </a:lnTo>
                  <a:lnTo>
                    <a:pt x="473009" y="587239"/>
                  </a:lnTo>
                  <a:lnTo>
                    <a:pt x="354799" y="587239"/>
                  </a:lnTo>
                  <a:lnTo>
                    <a:pt x="354799" y="523247"/>
                  </a:lnTo>
                  <a:lnTo>
                    <a:pt x="265256" y="523247"/>
                  </a:lnTo>
                  <a:lnTo>
                    <a:pt x="265256" y="459255"/>
                  </a:lnTo>
                  <a:lnTo>
                    <a:pt x="176398" y="459255"/>
                  </a:lnTo>
                  <a:lnTo>
                    <a:pt x="176398" y="396072"/>
                  </a:lnTo>
                  <a:lnTo>
                    <a:pt x="103389" y="396072"/>
                  </a:lnTo>
                  <a:lnTo>
                    <a:pt x="103389" y="349867"/>
                  </a:lnTo>
                  <a:lnTo>
                    <a:pt x="0" y="349867"/>
                  </a:lnTo>
                  <a:lnTo>
                    <a:pt x="0" y="231657"/>
                  </a:lnTo>
                  <a:lnTo>
                    <a:pt x="103389" y="231657"/>
                  </a:lnTo>
                  <a:lnTo>
                    <a:pt x="103389" y="172552"/>
                  </a:lnTo>
                  <a:lnTo>
                    <a:pt x="176398" y="172552"/>
                  </a:lnTo>
                  <a:lnTo>
                    <a:pt x="176398" y="118210"/>
                  </a:lnTo>
                  <a:lnTo>
                    <a:pt x="266800" y="118210"/>
                  </a:lnTo>
                  <a:lnTo>
                    <a:pt x="266800" y="59105"/>
                  </a:lnTo>
                  <a:lnTo>
                    <a:pt x="357202" y="5910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</p:grpSp>
      <p:pic>
        <p:nvPicPr>
          <p:cNvPr id="44" name="Picture Placeholder 43" descr="A picture containing text&#10;&#10;Description automatically generated">
            <a:extLst>
              <a:ext uri="{FF2B5EF4-FFF2-40B4-BE49-F238E27FC236}">
                <a16:creationId xmlns:a16="http://schemas.microsoft.com/office/drawing/2014/main" id="{168911C3-6D2B-78A9-7D08-933EE8C4B7E5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26" r="30526"/>
          <a:stretch>
            <a:fillRect/>
          </a:stretch>
        </p:blipFill>
        <p:spPr/>
      </p:pic>
      <p:pic>
        <p:nvPicPr>
          <p:cNvPr id="50" name="Picture Placeholder 49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096E2F08-2781-E094-34A6-EF98C29B6D87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93" b="1893"/>
          <a:stretch>
            <a:fillRect/>
          </a:stretch>
        </p:blipFill>
        <p:spPr/>
      </p:pic>
      <p:pic>
        <p:nvPicPr>
          <p:cNvPr id="58" name="Picture Placeholder 57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7FDC3572-1410-645D-8FDD-BABE5F2A4FA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00" b="4000"/>
          <a:stretch>
            <a:fillRect/>
          </a:stretch>
        </p:blipFill>
        <p:spPr/>
      </p:pic>
      <p:sp>
        <p:nvSpPr>
          <p:cNvPr id="60" name="Rectangle 59">
            <a:extLst>
              <a:ext uri="{FF2B5EF4-FFF2-40B4-BE49-F238E27FC236}">
                <a16:creationId xmlns:a16="http://schemas.microsoft.com/office/drawing/2014/main" id="{704EC350-59F9-6A50-C77C-B5AEF4E2DA08}"/>
              </a:ext>
            </a:extLst>
          </p:cNvPr>
          <p:cNvSpPr/>
          <p:nvPr/>
        </p:nvSpPr>
        <p:spPr>
          <a:xfrm>
            <a:off x="4913659" y="2096769"/>
            <a:ext cx="2364682" cy="3376930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 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F7E1721B-E145-551D-2F3C-8CBBBC7AC90A}"/>
              </a:ext>
            </a:extLst>
          </p:cNvPr>
          <p:cNvSpPr/>
          <p:nvPr/>
        </p:nvSpPr>
        <p:spPr>
          <a:xfrm>
            <a:off x="7424155" y="2096769"/>
            <a:ext cx="2364682" cy="3376930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98300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4" grpId="0" animBg="1"/>
      <p:bldP spid="5" grpId="0" animBg="1"/>
      <p:bldP spid="6" grpId="0" animBg="1"/>
      <p:bldP spid="60" grpId="0" animBg="1"/>
      <p:bldP spid="6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C70197B-41C2-5EBB-370A-39F3C048553B}"/>
              </a:ext>
            </a:extLst>
          </p:cNvPr>
          <p:cNvSpPr txBox="1"/>
          <p:nvPr/>
        </p:nvSpPr>
        <p:spPr>
          <a:xfrm>
            <a:off x="4080064" y="1264925"/>
            <a:ext cx="4031873" cy="25160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60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THANK</a:t>
            </a:r>
          </a:p>
          <a:p>
            <a:pPr algn="ctr">
              <a:lnSpc>
                <a:spcPct val="150000"/>
              </a:lnSpc>
            </a:pPr>
            <a:r>
              <a:rPr lang="en-IN" sz="60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YOU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84E2A76-5F46-1DF5-C775-BE7AD26CC7A6}"/>
              </a:ext>
            </a:extLst>
          </p:cNvPr>
          <p:cNvSpPr/>
          <p:nvPr/>
        </p:nvSpPr>
        <p:spPr>
          <a:xfrm>
            <a:off x="5124450" y="3918300"/>
            <a:ext cx="1943100" cy="526043"/>
          </a:xfrm>
          <a:prstGeom prst="rect">
            <a:avLst/>
          </a:prstGeom>
          <a:gradFill>
            <a:gsLst>
              <a:gs pos="3540">
                <a:srgbClr val="848484"/>
              </a:gs>
              <a:gs pos="55000">
                <a:srgbClr val="6D6D6D"/>
              </a:gs>
              <a:gs pos="100000">
                <a:srgbClr val="848484"/>
              </a:gs>
            </a:gsLst>
            <a:lin ang="5400000" scaled="1"/>
          </a:gra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AD74708E-9FFB-BE37-F29A-9A27B8184F48}"/>
              </a:ext>
            </a:extLst>
          </p:cNvPr>
          <p:cNvSpPr txBox="1"/>
          <p:nvPr/>
        </p:nvSpPr>
        <p:spPr>
          <a:xfrm>
            <a:off x="5695891" y="4042822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8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ress Start 2P" panose="00000500000000000000" pitchFamily="2" charset="0"/>
              </a:rPr>
              <a:t>Quit</a:t>
            </a:r>
            <a:endParaRPr lang="en-IN" sz="1200" dirty="0">
              <a:solidFill>
                <a:schemeClr val="bg1">
                  <a:lumMod val="8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Press Start 2P" panose="00000500000000000000" pitchFamily="2" charset="0"/>
            </a:endParaRPr>
          </a:p>
        </p:txBody>
      </p:sp>
      <p:pic>
        <p:nvPicPr>
          <p:cNvPr id="10" name="Picture 9" descr="A picture containing container, square&#10;&#10;Description automatically generated">
            <a:extLst>
              <a:ext uri="{FF2B5EF4-FFF2-40B4-BE49-F238E27FC236}">
                <a16:creationId xmlns:a16="http://schemas.microsoft.com/office/drawing/2014/main" id="{BDE2FC11-CC25-61BF-8251-C6DC9570A0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756" y="7342930"/>
            <a:ext cx="2300287" cy="2300287"/>
          </a:xfrm>
          <a:prstGeom prst="rect">
            <a:avLst/>
          </a:prstGeom>
        </p:spPr>
      </p:pic>
      <p:pic>
        <p:nvPicPr>
          <p:cNvPr id="11" name="Picture 10" descr="A picture containing container, square&#10;&#10;Description automatically generated">
            <a:extLst>
              <a:ext uri="{FF2B5EF4-FFF2-40B4-BE49-F238E27FC236}">
                <a16:creationId xmlns:a16="http://schemas.microsoft.com/office/drawing/2014/main" id="{F353494A-4830-C857-06F2-015693DDA8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957" y="6858000"/>
            <a:ext cx="2785217" cy="2785217"/>
          </a:xfrm>
          <a:prstGeom prst="rect">
            <a:avLst/>
          </a:prstGeom>
        </p:spPr>
      </p:pic>
      <p:pic>
        <p:nvPicPr>
          <p:cNvPr id="12" name="Picture 11" descr="A picture containing container, square&#10;&#10;Description automatically generated">
            <a:extLst>
              <a:ext uri="{FF2B5EF4-FFF2-40B4-BE49-F238E27FC236}">
                <a16:creationId xmlns:a16="http://schemas.microsoft.com/office/drawing/2014/main" id="{E8414E97-39E6-4E7A-718D-784EEF9F07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2148" y="10279626"/>
            <a:ext cx="1814052" cy="1814052"/>
          </a:xfrm>
          <a:prstGeom prst="rect">
            <a:avLst/>
          </a:prstGeom>
        </p:spPr>
      </p:pic>
      <p:pic>
        <p:nvPicPr>
          <p:cNvPr id="13" name="Picture 12" descr="A picture containing container, square&#10;&#10;Description automatically generated">
            <a:extLst>
              <a:ext uri="{FF2B5EF4-FFF2-40B4-BE49-F238E27FC236}">
                <a16:creationId xmlns:a16="http://schemas.microsoft.com/office/drawing/2014/main" id="{A6DC3837-F0AD-C8DC-88E6-87BBFE1B09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1682" y="9643217"/>
            <a:ext cx="1814052" cy="1814052"/>
          </a:xfrm>
          <a:prstGeom prst="rect">
            <a:avLst/>
          </a:prstGeom>
        </p:spPr>
      </p:pic>
      <p:pic>
        <p:nvPicPr>
          <p:cNvPr id="15" name="Picture 14" descr="A picture containing container, square&#10;&#10;Description automatically generated">
            <a:extLst>
              <a:ext uri="{FF2B5EF4-FFF2-40B4-BE49-F238E27FC236}">
                <a16:creationId xmlns:a16="http://schemas.microsoft.com/office/drawing/2014/main" id="{36A42CFC-87D7-3A9F-ED4D-93420BCCED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6250" y="11293472"/>
            <a:ext cx="1300063" cy="1300063"/>
          </a:xfrm>
          <a:prstGeom prst="rect">
            <a:avLst/>
          </a:prstGeom>
        </p:spPr>
      </p:pic>
      <p:pic>
        <p:nvPicPr>
          <p:cNvPr id="16" name="Picture 15" descr="A picture containing container, square&#10;&#10;Description automatically generated">
            <a:extLst>
              <a:ext uri="{FF2B5EF4-FFF2-40B4-BE49-F238E27FC236}">
                <a16:creationId xmlns:a16="http://schemas.microsoft.com/office/drawing/2014/main" id="{2478FE7E-7583-4082-C365-E1C9672A1D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833" y="11293472"/>
            <a:ext cx="1300063" cy="130006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C2FB77B-FA96-A406-4BDB-AD03CCCBE65E}"/>
              </a:ext>
            </a:extLst>
          </p:cNvPr>
          <p:cNvSpPr txBox="1"/>
          <p:nvPr/>
        </p:nvSpPr>
        <p:spPr>
          <a:xfrm>
            <a:off x="4381436" y="5331465"/>
            <a:ext cx="34291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100" dirty="0">
                <a:solidFill>
                  <a:schemeClr val="bg1">
                    <a:lumMod val="8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ress Start 2P" panose="00000500000000000000" pitchFamily="2" charset="0"/>
              </a:rPr>
              <a:t>PowerPoint Presentation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037C468-925A-CE3F-51E5-1253CE6A960D}"/>
              </a:ext>
            </a:extLst>
          </p:cNvPr>
          <p:cNvSpPr/>
          <p:nvPr/>
        </p:nvSpPr>
        <p:spPr>
          <a:xfrm>
            <a:off x="5124450" y="4577958"/>
            <a:ext cx="1943100" cy="526043"/>
          </a:xfrm>
          <a:prstGeom prst="rect">
            <a:avLst/>
          </a:prstGeom>
          <a:gradFill>
            <a:gsLst>
              <a:gs pos="3540">
                <a:srgbClr val="848484"/>
              </a:gs>
              <a:gs pos="55000">
                <a:srgbClr val="6D6D6D"/>
              </a:gs>
              <a:gs pos="100000">
                <a:srgbClr val="848484"/>
              </a:gs>
            </a:gsLst>
            <a:lin ang="5400000" scaled="1"/>
          </a:gra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TextBox 17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3B82A55-6BC9-8A6E-2552-4F2BD71DB7CE}"/>
              </a:ext>
            </a:extLst>
          </p:cNvPr>
          <p:cNvSpPr txBox="1"/>
          <p:nvPr/>
        </p:nvSpPr>
        <p:spPr>
          <a:xfrm>
            <a:off x="5465058" y="4702480"/>
            <a:ext cx="12618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8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ress Start 2P" panose="00000500000000000000" pitchFamily="2" charset="0"/>
              </a:rPr>
              <a:t>Restart</a:t>
            </a:r>
            <a:endParaRPr lang="en-IN" sz="1200" dirty="0">
              <a:solidFill>
                <a:schemeClr val="bg1">
                  <a:lumMod val="8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Press Start 2P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624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-4.44444E-6 L 1.11022E-16 -0.41088 " pathEditMode="relative" rAng="0" ptsTypes="AA">
                                      <p:cBhvr>
                                        <p:cTn id="6" dur="2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55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7.40741E-7 L -1.66667E-6 -0.41088 " pathEditMode="relative" rAng="0" ptsTypes="AA">
                                      <p:cBhvr>
                                        <p:cTn id="8" dur="2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55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1.48148E-6 L -0.00612 -1.175 " pathEditMode="relative" rAng="0" ptsTypes="AA">
                                      <p:cBhvr>
                                        <p:cTn id="10" dur="2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3" y="-5875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-4.44444E-6 L -0.00013 -1.06944 " pathEditMode="relative" rAng="0" ptsTypes="AA">
                                      <p:cBhvr>
                                        <p:cTn id="12" dur="2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-53472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4.81481E-6 L 3.95833E-6 -1.51783 " pathEditMode="relative" rAng="0" ptsTypes="AA">
                                      <p:cBhvr>
                                        <p:cTn id="14" dur="2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5903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4.81481E-6 L 3.95833E-6 -1.51783 " pathEditMode="relative" rAng="0" ptsTypes="AA">
                                      <p:cBhvr>
                                        <p:cTn id="16" dur="2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590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18FC7"/>
                                      </p:to>
                                    </p:animClr>
                                    <p:set>
                                      <p:cBhvr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0AF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18FC7"/>
                                      </p:to>
                                    </p:animClr>
                                    <p:set>
                                      <p:cBhvr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0AF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14" grpId="0" animBg="1"/>
      <p:bldP spid="1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F3CB69C-2D40-825E-A6A3-8A2BDDD1175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722A104-DBF7-D66B-C38D-E6A850385F83}"/>
              </a:ext>
            </a:extLst>
          </p:cNvPr>
          <p:cNvSpPr/>
          <p:nvPr/>
        </p:nvSpPr>
        <p:spPr>
          <a:xfrm>
            <a:off x="4586749" y="2506304"/>
            <a:ext cx="3018503" cy="1992671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CA3474A-5118-8D24-A7B9-591F601490BC}"/>
              </a:ext>
            </a:extLst>
          </p:cNvPr>
          <p:cNvSpPr txBox="1"/>
          <p:nvPr/>
        </p:nvSpPr>
        <p:spPr>
          <a:xfrm>
            <a:off x="4875153" y="2774156"/>
            <a:ext cx="2441694" cy="5366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1100" dirty="0">
                <a:solidFill>
                  <a:schemeClr val="bg1">
                    <a:lumMod val="8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ress Start 2P" panose="00000500000000000000" pitchFamily="2" charset="0"/>
              </a:rPr>
              <a:t>Are you sure you</a:t>
            </a:r>
          </a:p>
          <a:p>
            <a:pPr algn="ctr">
              <a:lnSpc>
                <a:spcPct val="150000"/>
              </a:lnSpc>
            </a:pPr>
            <a:r>
              <a:rPr lang="en-IN" sz="1100" dirty="0">
                <a:solidFill>
                  <a:schemeClr val="bg1">
                    <a:lumMod val="8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ress Start 2P" panose="00000500000000000000" pitchFamily="2" charset="0"/>
              </a:rPr>
              <a:t>want to quit ?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7CCD452-0DA2-C983-7D88-B8E4AF157459}"/>
              </a:ext>
            </a:extLst>
          </p:cNvPr>
          <p:cNvSpPr/>
          <p:nvPr/>
        </p:nvSpPr>
        <p:spPr>
          <a:xfrm>
            <a:off x="5092357" y="3641886"/>
            <a:ext cx="831850" cy="526043"/>
          </a:xfrm>
          <a:prstGeom prst="rect">
            <a:avLst/>
          </a:prstGeom>
          <a:gradFill>
            <a:gsLst>
              <a:gs pos="3540">
                <a:srgbClr val="848484"/>
              </a:gs>
              <a:gs pos="55000">
                <a:srgbClr val="6D6D6D"/>
              </a:gs>
              <a:gs pos="100000">
                <a:srgbClr val="848484"/>
              </a:gs>
            </a:gsLst>
            <a:lin ang="5400000" scaled="1"/>
          </a:gra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TextBox 20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D1E69211-ED34-322A-0BC0-EADD2CD73721}"/>
              </a:ext>
            </a:extLst>
          </p:cNvPr>
          <p:cNvSpPr txBox="1"/>
          <p:nvPr/>
        </p:nvSpPr>
        <p:spPr>
          <a:xfrm>
            <a:off x="5185117" y="3766408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8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ress Start 2P" panose="00000500000000000000" pitchFamily="2" charset="0"/>
              </a:rPr>
              <a:t>Yes</a:t>
            </a:r>
            <a:endParaRPr lang="en-IN" sz="1200" dirty="0">
              <a:solidFill>
                <a:schemeClr val="bg1">
                  <a:lumMod val="8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Press Start 2P" panose="00000500000000000000" pitchFamily="2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67D83A3-482D-286A-DAFC-C5C5BBB9B412}"/>
              </a:ext>
            </a:extLst>
          </p:cNvPr>
          <p:cNvSpPr/>
          <p:nvPr/>
        </p:nvSpPr>
        <p:spPr>
          <a:xfrm>
            <a:off x="6267793" y="3641886"/>
            <a:ext cx="831850" cy="526043"/>
          </a:xfrm>
          <a:prstGeom prst="rect">
            <a:avLst/>
          </a:prstGeom>
          <a:gradFill>
            <a:gsLst>
              <a:gs pos="3540">
                <a:srgbClr val="848484"/>
              </a:gs>
              <a:gs pos="55000">
                <a:srgbClr val="6D6D6D"/>
              </a:gs>
              <a:gs pos="100000">
                <a:srgbClr val="848484"/>
              </a:gs>
            </a:gsLst>
            <a:lin ang="5400000" scaled="1"/>
          </a:gra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TextBox 22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AED3EF47-BC37-02BB-8AC1-905D63C30A22}"/>
              </a:ext>
            </a:extLst>
          </p:cNvPr>
          <p:cNvSpPr txBox="1"/>
          <p:nvPr/>
        </p:nvSpPr>
        <p:spPr>
          <a:xfrm>
            <a:off x="6437496" y="3766408"/>
            <a:ext cx="4924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8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ress Start 2P" panose="00000500000000000000" pitchFamily="2" charset="0"/>
              </a:rPr>
              <a:t>No</a:t>
            </a:r>
            <a:endParaRPr lang="en-IN" sz="1200" dirty="0">
              <a:solidFill>
                <a:schemeClr val="bg1">
                  <a:lumMod val="8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Press Start 2P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7509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18FC7"/>
                                      </p:to>
                                    </p:animClr>
                                    <p:set>
                                      <p:cBhvr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18FC7"/>
                                      </p:to>
                                    </p:animClr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530;p24">
            <a:extLst>
              <a:ext uri="{FF2B5EF4-FFF2-40B4-BE49-F238E27FC236}">
                <a16:creationId xmlns:a16="http://schemas.microsoft.com/office/drawing/2014/main" id="{8B3982CB-B31D-AE01-A916-C2EC4C597282}"/>
              </a:ext>
            </a:extLst>
          </p:cNvPr>
          <p:cNvSpPr txBox="1"/>
          <p:nvPr/>
        </p:nvSpPr>
        <p:spPr>
          <a:xfrm>
            <a:off x="2380562" y="599780"/>
            <a:ext cx="7444450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4400" dirty="0">
                <a:solidFill>
                  <a:schemeClr val="bg1"/>
                </a:solidFill>
                <a:latin typeface="Arial" panose="020B0604020202020204" pitchFamily="34" charset="0"/>
                <a:ea typeface="Bellefair"/>
                <a:cs typeface="Arial" panose="020B0604020202020204" pitchFamily="34" charset="0"/>
                <a:sym typeface="Bellefair"/>
              </a:rPr>
              <a:t>INSTRUCTIONS FOR USE</a:t>
            </a:r>
            <a:endParaRPr sz="4400" dirty="0">
              <a:solidFill>
                <a:schemeClr val="bg1"/>
              </a:solidFill>
              <a:latin typeface="Arial" panose="020B0604020202020204" pitchFamily="34" charset="0"/>
              <a:ea typeface="Bellefair"/>
              <a:cs typeface="Arial" panose="020B0604020202020204" pitchFamily="34" charset="0"/>
              <a:sym typeface="Bellefair"/>
            </a:endParaRPr>
          </a:p>
        </p:txBody>
      </p:sp>
      <p:sp>
        <p:nvSpPr>
          <p:cNvPr id="3" name="Google Shape;531;p24">
            <a:extLst>
              <a:ext uri="{FF2B5EF4-FFF2-40B4-BE49-F238E27FC236}">
                <a16:creationId xmlns:a16="http://schemas.microsoft.com/office/drawing/2014/main" id="{C73F2E64-B152-1F03-93F1-039E9672B05B}"/>
              </a:ext>
            </a:extLst>
          </p:cNvPr>
          <p:cNvSpPr txBox="1"/>
          <p:nvPr/>
        </p:nvSpPr>
        <p:spPr>
          <a:xfrm>
            <a:off x="4239443" y="2677013"/>
            <a:ext cx="3708401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600" b="1">
                <a:solidFill>
                  <a:schemeClr val="bg1"/>
                </a:solidFill>
                <a:latin typeface="Arial" panose="020B0604020202020204" pitchFamily="34" charset="0"/>
                <a:ea typeface="Rubik"/>
                <a:cs typeface="Arial" panose="020B0604020202020204" pitchFamily="34" charset="0"/>
                <a:sym typeface="Rubik"/>
              </a:rPr>
              <a:t>What you are allowed to do :</a:t>
            </a:r>
            <a:endParaRPr sz="1600" b="1">
              <a:solidFill>
                <a:schemeClr val="bg1"/>
              </a:solidFill>
              <a:latin typeface="Arial" panose="020B0604020202020204" pitchFamily="34" charset="0"/>
              <a:ea typeface="Rubik"/>
              <a:cs typeface="Arial" panose="020B0604020202020204" pitchFamily="34" charset="0"/>
              <a:sym typeface="Rubik"/>
            </a:endParaRPr>
          </a:p>
        </p:txBody>
      </p:sp>
      <p:sp>
        <p:nvSpPr>
          <p:cNvPr id="4" name="Google Shape;532;p24">
            <a:extLst>
              <a:ext uri="{FF2B5EF4-FFF2-40B4-BE49-F238E27FC236}">
                <a16:creationId xmlns:a16="http://schemas.microsoft.com/office/drawing/2014/main" id="{72DED7FF-86D6-92DA-6D5D-1F80D66B01F9}"/>
              </a:ext>
            </a:extLst>
          </p:cNvPr>
          <p:cNvSpPr txBox="1"/>
          <p:nvPr/>
        </p:nvSpPr>
        <p:spPr>
          <a:xfrm>
            <a:off x="3145093" y="3005890"/>
            <a:ext cx="5897100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 dirty="0">
                <a:solidFill>
                  <a:schemeClr val="bg1"/>
                </a:solidFill>
                <a:latin typeface="Arial" panose="020B0604020202020204" pitchFamily="34" charset="0"/>
                <a:ea typeface="Rubik"/>
                <a:cs typeface="Arial" panose="020B0604020202020204" pitchFamily="34" charset="0"/>
                <a:sym typeface="Rubik"/>
              </a:rPr>
              <a:t>Modify this template</a:t>
            </a:r>
            <a:endParaRPr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 dirty="0">
                <a:solidFill>
                  <a:schemeClr val="bg1"/>
                </a:solidFill>
                <a:latin typeface="Arial" panose="020B0604020202020204" pitchFamily="34" charset="0"/>
                <a:ea typeface="Rubik"/>
                <a:cs typeface="Arial" panose="020B0604020202020204" pitchFamily="34" charset="0"/>
                <a:sym typeface="Rubik"/>
              </a:rPr>
              <a:t>Use it for personal or commercial projects</a:t>
            </a:r>
            <a:endParaRPr sz="1200" dirty="0">
              <a:solidFill>
                <a:schemeClr val="bg1"/>
              </a:solidFill>
              <a:latin typeface="Arial" panose="020B0604020202020204" pitchFamily="34" charset="0"/>
              <a:ea typeface="Rubik"/>
              <a:cs typeface="Arial" panose="020B0604020202020204" pitchFamily="34" charset="0"/>
              <a:sym typeface="Rubik"/>
            </a:endParaRPr>
          </a:p>
        </p:txBody>
      </p:sp>
      <p:sp>
        <p:nvSpPr>
          <p:cNvPr id="5" name="Google Shape;533;p24">
            <a:extLst>
              <a:ext uri="{FF2B5EF4-FFF2-40B4-BE49-F238E27FC236}">
                <a16:creationId xmlns:a16="http://schemas.microsoft.com/office/drawing/2014/main" id="{1DFD48E6-07DD-EC65-C87B-528632485F40}"/>
              </a:ext>
            </a:extLst>
          </p:cNvPr>
          <p:cNvSpPr txBox="1"/>
          <p:nvPr/>
        </p:nvSpPr>
        <p:spPr>
          <a:xfrm>
            <a:off x="3145093" y="1982639"/>
            <a:ext cx="589710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600" dirty="0">
                <a:solidFill>
                  <a:schemeClr val="bg1"/>
                </a:solidFill>
                <a:latin typeface="Arial" panose="020B0604020202020204" pitchFamily="34" charset="0"/>
                <a:ea typeface="Rubik"/>
                <a:cs typeface="Arial" panose="020B0604020202020204" pitchFamily="34" charset="0"/>
                <a:sym typeface="Rubik"/>
              </a:rPr>
              <a:t>You must credit </a:t>
            </a:r>
            <a:r>
              <a:rPr lang="en-IN" sz="1600" dirty="0" err="1">
                <a:solidFill>
                  <a:schemeClr val="bg1"/>
                </a:solidFill>
                <a:latin typeface="Arial" panose="020B0604020202020204" pitchFamily="34" charset="0"/>
                <a:ea typeface="Rubik"/>
                <a:cs typeface="Arial" panose="020B0604020202020204" pitchFamily="34" charset="0"/>
                <a:sym typeface="Rubik"/>
              </a:rPr>
              <a:t>Slidechef</a:t>
            </a:r>
            <a:r>
              <a:rPr lang="en-IN" sz="1600" dirty="0">
                <a:solidFill>
                  <a:schemeClr val="bg1"/>
                </a:solidFill>
                <a:latin typeface="Arial" panose="020B0604020202020204" pitchFamily="34" charset="0"/>
                <a:ea typeface="Rubik"/>
                <a:cs typeface="Arial" panose="020B0604020202020204" pitchFamily="34" charset="0"/>
                <a:sym typeface="Rubik"/>
              </a:rPr>
              <a:t> in order to use this template</a:t>
            </a:r>
            <a:endParaRPr sz="1600" dirty="0">
              <a:solidFill>
                <a:schemeClr val="bg1"/>
              </a:solidFill>
              <a:latin typeface="Arial" panose="020B0604020202020204" pitchFamily="34" charset="0"/>
              <a:ea typeface="Rubik"/>
              <a:cs typeface="Arial" panose="020B0604020202020204" pitchFamily="34" charset="0"/>
              <a:sym typeface="Rubik"/>
            </a:endParaRPr>
          </a:p>
        </p:txBody>
      </p:sp>
      <p:sp>
        <p:nvSpPr>
          <p:cNvPr id="6" name="Google Shape;534;p24">
            <a:extLst>
              <a:ext uri="{FF2B5EF4-FFF2-40B4-BE49-F238E27FC236}">
                <a16:creationId xmlns:a16="http://schemas.microsoft.com/office/drawing/2014/main" id="{CEAB914B-D308-27A5-312A-F5A0ED93074F}"/>
              </a:ext>
            </a:extLst>
          </p:cNvPr>
          <p:cNvSpPr txBox="1"/>
          <p:nvPr/>
        </p:nvSpPr>
        <p:spPr>
          <a:xfrm>
            <a:off x="4178325" y="3975660"/>
            <a:ext cx="3830637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600" b="1" dirty="0">
                <a:solidFill>
                  <a:schemeClr val="bg1"/>
                </a:solidFill>
                <a:latin typeface="Arial" panose="020B0604020202020204" pitchFamily="34" charset="0"/>
                <a:ea typeface="Rubik"/>
                <a:cs typeface="Arial" panose="020B0604020202020204" pitchFamily="34" charset="0"/>
                <a:sym typeface="Rubik"/>
              </a:rPr>
              <a:t>What you are not allowed to do :</a:t>
            </a:r>
            <a:endParaRPr sz="1600" b="1" dirty="0">
              <a:solidFill>
                <a:schemeClr val="bg1"/>
              </a:solidFill>
              <a:latin typeface="Arial" panose="020B0604020202020204" pitchFamily="34" charset="0"/>
              <a:ea typeface="Rubik"/>
              <a:cs typeface="Arial" panose="020B0604020202020204" pitchFamily="34" charset="0"/>
              <a:sym typeface="Rubik"/>
            </a:endParaRPr>
          </a:p>
        </p:txBody>
      </p:sp>
      <p:sp>
        <p:nvSpPr>
          <p:cNvPr id="7" name="Google Shape;535;p24">
            <a:extLst>
              <a:ext uri="{FF2B5EF4-FFF2-40B4-BE49-F238E27FC236}">
                <a16:creationId xmlns:a16="http://schemas.microsoft.com/office/drawing/2014/main" id="{BDB1BB7B-9CD2-89D8-8891-2721D5A7EB53}"/>
              </a:ext>
            </a:extLst>
          </p:cNvPr>
          <p:cNvSpPr txBox="1"/>
          <p:nvPr/>
        </p:nvSpPr>
        <p:spPr>
          <a:xfrm>
            <a:off x="3145093" y="4304538"/>
            <a:ext cx="5897100" cy="1477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 dirty="0">
                <a:solidFill>
                  <a:schemeClr val="bg1"/>
                </a:solidFill>
                <a:latin typeface="Arial" panose="020B0604020202020204" pitchFamily="34" charset="0"/>
                <a:ea typeface="Rubik"/>
                <a:cs typeface="Arial" panose="020B0604020202020204" pitchFamily="34" charset="0"/>
                <a:sym typeface="Rubik"/>
              </a:rPr>
              <a:t>Offer </a:t>
            </a:r>
            <a:r>
              <a:rPr lang="en-IN" sz="1200" dirty="0" err="1">
                <a:solidFill>
                  <a:schemeClr val="bg1"/>
                </a:solidFill>
                <a:latin typeface="Arial" panose="020B0604020202020204" pitchFamily="34" charset="0"/>
                <a:ea typeface="Rubik"/>
                <a:cs typeface="Arial" panose="020B0604020202020204" pitchFamily="34" charset="0"/>
                <a:sym typeface="Rubik"/>
              </a:rPr>
              <a:t>Slidechef</a:t>
            </a:r>
            <a:r>
              <a:rPr lang="en-IN" sz="1200" dirty="0">
                <a:solidFill>
                  <a:schemeClr val="bg1"/>
                </a:solidFill>
                <a:latin typeface="Arial" panose="020B0604020202020204" pitchFamily="34" charset="0"/>
                <a:ea typeface="Rubik"/>
                <a:cs typeface="Arial" panose="020B0604020202020204" pitchFamily="34" charset="0"/>
                <a:sym typeface="Rubik"/>
              </a:rPr>
              <a:t> templates for download</a:t>
            </a:r>
            <a:endParaRPr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 dirty="0">
                <a:solidFill>
                  <a:schemeClr val="bg1"/>
                </a:solidFill>
                <a:latin typeface="Arial" panose="020B0604020202020204" pitchFamily="34" charset="0"/>
                <a:ea typeface="Rubik"/>
                <a:cs typeface="Arial" panose="020B0604020202020204" pitchFamily="34" charset="0"/>
                <a:sym typeface="Rubik"/>
              </a:rPr>
              <a:t>Sublicense, sell or rent any </a:t>
            </a:r>
            <a:r>
              <a:rPr lang="en-IN" sz="1200" dirty="0" err="1">
                <a:solidFill>
                  <a:schemeClr val="bg1"/>
                </a:solidFill>
                <a:latin typeface="Arial" panose="020B0604020202020204" pitchFamily="34" charset="0"/>
                <a:ea typeface="Rubik"/>
                <a:cs typeface="Arial" panose="020B0604020202020204" pitchFamily="34" charset="0"/>
                <a:sym typeface="Rubik"/>
              </a:rPr>
              <a:t>Slidechef</a:t>
            </a:r>
            <a:r>
              <a:rPr lang="en-IN" sz="1200" dirty="0">
                <a:solidFill>
                  <a:schemeClr val="bg1"/>
                </a:solidFill>
                <a:latin typeface="Arial" panose="020B0604020202020204" pitchFamily="34" charset="0"/>
                <a:ea typeface="Rubik"/>
                <a:cs typeface="Arial" panose="020B0604020202020204" pitchFamily="34" charset="0"/>
                <a:sym typeface="Rubik"/>
              </a:rPr>
              <a:t> content</a:t>
            </a:r>
            <a:endParaRPr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 dirty="0">
                <a:solidFill>
                  <a:schemeClr val="bg1"/>
                </a:solidFill>
                <a:latin typeface="Arial" panose="020B0604020202020204" pitchFamily="34" charset="0"/>
                <a:ea typeface="Rubik"/>
                <a:cs typeface="Arial" panose="020B0604020202020204" pitchFamily="34" charset="0"/>
                <a:sym typeface="Rubik"/>
              </a:rPr>
              <a:t>Distribute </a:t>
            </a:r>
            <a:r>
              <a:rPr lang="en-IN" sz="1200" dirty="0" err="1">
                <a:solidFill>
                  <a:schemeClr val="bg1"/>
                </a:solidFill>
                <a:latin typeface="Arial" panose="020B0604020202020204" pitchFamily="34" charset="0"/>
                <a:ea typeface="Rubik"/>
                <a:cs typeface="Arial" panose="020B0604020202020204" pitchFamily="34" charset="0"/>
                <a:sym typeface="Rubik"/>
              </a:rPr>
              <a:t>Slidechef</a:t>
            </a:r>
            <a:r>
              <a:rPr lang="en-IN" sz="1200" dirty="0">
                <a:solidFill>
                  <a:schemeClr val="bg1"/>
                </a:solidFill>
                <a:latin typeface="Arial" panose="020B0604020202020204" pitchFamily="34" charset="0"/>
                <a:ea typeface="Rubik"/>
                <a:cs typeface="Arial" panose="020B0604020202020204" pitchFamily="34" charset="0"/>
                <a:sym typeface="Rubik"/>
              </a:rPr>
              <a:t> content unless it has been authorized</a:t>
            </a:r>
            <a:endParaRPr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 dirty="0">
                <a:solidFill>
                  <a:schemeClr val="bg1"/>
                </a:solidFill>
                <a:latin typeface="Arial" panose="020B0604020202020204" pitchFamily="34" charset="0"/>
                <a:ea typeface="Rubik"/>
                <a:cs typeface="Arial" panose="020B0604020202020204" pitchFamily="34" charset="0"/>
                <a:sym typeface="Rubik"/>
              </a:rPr>
              <a:t>Include </a:t>
            </a:r>
            <a:r>
              <a:rPr lang="en-IN" sz="1200" dirty="0" err="1">
                <a:solidFill>
                  <a:schemeClr val="bg1"/>
                </a:solidFill>
                <a:latin typeface="Arial" panose="020B0604020202020204" pitchFamily="34" charset="0"/>
                <a:ea typeface="Rubik"/>
                <a:cs typeface="Arial" panose="020B0604020202020204" pitchFamily="34" charset="0"/>
                <a:sym typeface="Rubik"/>
              </a:rPr>
              <a:t>Slidechef</a:t>
            </a:r>
            <a:r>
              <a:rPr lang="en-IN" sz="1200" dirty="0">
                <a:solidFill>
                  <a:schemeClr val="bg1"/>
                </a:solidFill>
                <a:latin typeface="Arial" panose="020B0604020202020204" pitchFamily="34" charset="0"/>
                <a:ea typeface="Rubik"/>
                <a:cs typeface="Arial" panose="020B0604020202020204" pitchFamily="34" charset="0"/>
                <a:sym typeface="Rubik"/>
              </a:rPr>
              <a:t> content in an online or offline file</a:t>
            </a:r>
            <a:endParaRPr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 dirty="0">
                <a:solidFill>
                  <a:schemeClr val="bg1"/>
                </a:solidFill>
                <a:latin typeface="Arial" panose="020B0604020202020204" pitchFamily="34" charset="0"/>
                <a:ea typeface="Rubik"/>
                <a:cs typeface="Arial" panose="020B0604020202020204" pitchFamily="34" charset="0"/>
                <a:sym typeface="Rubik"/>
              </a:rPr>
              <a:t>Acquire the copyright of </a:t>
            </a:r>
            <a:r>
              <a:rPr lang="en-IN" sz="1200" dirty="0" err="1">
                <a:solidFill>
                  <a:schemeClr val="bg1"/>
                </a:solidFill>
                <a:latin typeface="Arial" panose="020B0604020202020204" pitchFamily="34" charset="0"/>
                <a:ea typeface="Rubik"/>
                <a:cs typeface="Arial" panose="020B0604020202020204" pitchFamily="34" charset="0"/>
                <a:sym typeface="Rubik"/>
              </a:rPr>
              <a:t>Slidechef</a:t>
            </a:r>
            <a:r>
              <a:rPr lang="en-IN" sz="1200" dirty="0">
                <a:solidFill>
                  <a:schemeClr val="bg1"/>
                </a:solidFill>
                <a:latin typeface="Arial" panose="020B0604020202020204" pitchFamily="34" charset="0"/>
                <a:ea typeface="Rubik"/>
                <a:cs typeface="Arial" panose="020B0604020202020204" pitchFamily="34" charset="0"/>
                <a:sym typeface="Rubik"/>
              </a:rPr>
              <a:t> content</a:t>
            </a:r>
            <a:endParaRPr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5883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541;p25" descr="Icon&#10;&#10;Description automatically generated">
            <a:extLst>
              <a:ext uri="{FF2B5EF4-FFF2-40B4-BE49-F238E27FC236}">
                <a16:creationId xmlns:a16="http://schemas.microsoft.com/office/drawing/2014/main" id="{DE13E5BA-0BAE-F055-F07D-40A759165D3A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453737" y="2912383"/>
            <a:ext cx="968524" cy="96852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27BDAC7-5767-BFF5-EE3D-CDC6B471D64C}"/>
              </a:ext>
            </a:extLst>
          </p:cNvPr>
          <p:cNvSpPr txBox="1"/>
          <p:nvPr/>
        </p:nvSpPr>
        <p:spPr>
          <a:xfrm>
            <a:off x="5591907" y="3104258"/>
            <a:ext cx="24567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Product sans" panose="020B0403030502040203" pitchFamily="34" charset="0"/>
              </a:rPr>
              <a:t>Slide </a:t>
            </a:r>
            <a:r>
              <a:rPr lang="en-US" sz="3200" b="1" dirty="0">
                <a:solidFill>
                  <a:schemeClr val="bg1"/>
                </a:solidFill>
                <a:latin typeface="Product sans" panose="020B0403030502040203" pitchFamily="34" charset="0"/>
              </a:rPr>
              <a:t>Chef</a:t>
            </a:r>
            <a:endParaRPr lang="en-IN" sz="3200" b="1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39576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1C02611-83DB-EA49-1D12-9845FDF925E6}"/>
              </a:ext>
            </a:extLst>
          </p:cNvPr>
          <p:cNvSpPr/>
          <p:nvPr/>
        </p:nvSpPr>
        <p:spPr>
          <a:xfrm>
            <a:off x="2133600" y="4130674"/>
            <a:ext cx="7924800" cy="168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437AA9A-B37D-664F-85B5-C2164CE449F1}"/>
              </a:ext>
            </a:extLst>
          </p:cNvPr>
          <p:cNvSpPr/>
          <p:nvPr/>
        </p:nvSpPr>
        <p:spPr>
          <a:xfrm>
            <a:off x="2133600" y="4130674"/>
            <a:ext cx="3962400" cy="168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6EC6618-2A84-1165-6D84-CD72B5344D3E}"/>
              </a:ext>
            </a:extLst>
          </p:cNvPr>
          <p:cNvSpPr/>
          <p:nvPr/>
        </p:nvSpPr>
        <p:spPr>
          <a:xfrm>
            <a:off x="2095500" y="4095750"/>
            <a:ext cx="8001000" cy="23812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998F881-BC7B-9081-E3CD-021E070DF17C}"/>
              </a:ext>
            </a:extLst>
          </p:cNvPr>
          <p:cNvSpPr/>
          <p:nvPr/>
        </p:nvSpPr>
        <p:spPr>
          <a:xfrm>
            <a:off x="2133600" y="4130675"/>
            <a:ext cx="1504950" cy="168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E7B398-5DA4-CE5E-EDCF-B8D1FC3E38FC}"/>
              </a:ext>
            </a:extLst>
          </p:cNvPr>
          <p:cNvSpPr txBox="1"/>
          <p:nvPr/>
        </p:nvSpPr>
        <p:spPr>
          <a:xfrm>
            <a:off x="4964921" y="4817097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>
                    <a:lumMod val="85000"/>
                  </a:schemeClr>
                </a:solidFill>
                <a:latin typeface="Press Start 2P" panose="00000500000000000000" pitchFamily="2" charset="0"/>
              </a:rPr>
              <a:t>Loading……</a:t>
            </a:r>
          </a:p>
        </p:txBody>
      </p:sp>
      <p:pic>
        <p:nvPicPr>
          <p:cNvPr id="8" name="Imagem 7" descr="Uma imagem contendo Interface gráfica do usuário&#10;&#10;Descrição gerada automaticamente">
            <a:extLst>
              <a:ext uri="{FF2B5EF4-FFF2-40B4-BE49-F238E27FC236}">
                <a16:creationId xmlns:a16="http://schemas.microsoft.com/office/drawing/2014/main" id="{E120CA87-5A71-4E90-1177-D23918F158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442" y="1601678"/>
            <a:ext cx="6529116" cy="153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383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7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250"/>
                            </p:stCondLst>
                            <p:childTnLst>
                              <p:par>
                                <p:cTn id="19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 animBg="1"/>
      <p:bldP spid="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A348E24C-F061-3415-5661-E3FE01782E18}"/>
              </a:ext>
            </a:extLst>
          </p:cNvPr>
          <p:cNvSpPr/>
          <p:nvPr/>
        </p:nvSpPr>
        <p:spPr>
          <a:xfrm>
            <a:off x="2007972" y="1942646"/>
            <a:ext cx="8020932" cy="1901768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848484"/>
              </a:gs>
              <a:gs pos="55000">
                <a:srgbClr val="6D6D6D"/>
              </a:gs>
              <a:gs pos="100000">
                <a:srgbClr val="848484"/>
              </a:gs>
            </a:gsLst>
            <a:lin ang="5400000" scaled="1"/>
          </a:gra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D275E75-443B-11E8-A767-027AD2665921}"/>
              </a:ext>
            </a:extLst>
          </p:cNvPr>
          <p:cNvSpPr/>
          <p:nvPr/>
        </p:nvSpPr>
        <p:spPr>
          <a:xfrm>
            <a:off x="4444179" y="871433"/>
            <a:ext cx="3303640" cy="733634"/>
          </a:xfrm>
          <a:prstGeom prst="roundRect">
            <a:avLst>
              <a:gd name="adj" fmla="val 0"/>
            </a:avLst>
          </a:prstGeom>
          <a:gradFill>
            <a:gsLst>
              <a:gs pos="3540">
                <a:srgbClr val="848484"/>
              </a:gs>
              <a:gs pos="55000">
                <a:srgbClr val="6D6D6D"/>
              </a:gs>
              <a:gs pos="100000">
                <a:srgbClr val="848484"/>
              </a:gs>
            </a:gsLst>
            <a:lin ang="5400000" scaled="1"/>
          </a:gra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430D7D1-B351-F27E-A340-A3176D46AC7E}"/>
              </a:ext>
            </a:extLst>
          </p:cNvPr>
          <p:cNvSpPr txBox="1"/>
          <p:nvPr/>
        </p:nvSpPr>
        <p:spPr>
          <a:xfrm>
            <a:off x="4849504" y="1053584"/>
            <a:ext cx="2492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Bem-vindo</a:t>
            </a:r>
            <a:r>
              <a:rPr lang="en-IN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!</a:t>
            </a:r>
          </a:p>
        </p:txBody>
      </p:sp>
      <p:pic>
        <p:nvPicPr>
          <p:cNvPr id="13" name="Picture 12" descr="A picture containing container, square&#10;&#10;Description automatically generated">
            <a:extLst>
              <a:ext uri="{FF2B5EF4-FFF2-40B4-BE49-F238E27FC236}">
                <a16:creationId xmlns:a16="http://schemas.microsoft.com/office/drawing/2014/main" id="{0CA9B3DD-F12B-C134-9F0D-B8B2DE7215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775" y="7604188"/>
            <a:ext cx="2300287" cy="230028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E2B70BC-62D1-9E3A-E13F-066CFC9C8EF6}"/>
              </a:ext>
            </a:extLst>
          </p:cNvPr>
          <p:cNvSpPr txBox="1"/>
          <p:nvPr/>
        </p:nvSpPr>
        <p:spPr>
          <a:xfrm>
            <a:off x="2509416" y="2213120"/>
            <a:ext cx="7018042" cy="1131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2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Minecraft is a sandbox video game developed by Mojang Studios. The game was created by Markus "Notch" Persson in the Java programming language. </a:t>
            </a:r>
            <a:endParaRPr lang="en-IN" sz="1200" dirty="0">
              <a:solidFill>
                <a:schemeClr val="bg1">
                  <a:lumMod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ress Start 2P" panose="00000500000000000000" pitchFamily="2" charset="0"/>
            </a:endParaRPr>
          </a:p>
        </p:txBody>
      </p:sp>
      <p:pic>
        <p:nvPicPr>
          <p:cNvPr id="18" name="Picture 17" descr="A picture containing container, square&#10;&#10;Description automatically generated">
            <a:extLst>
              <a:ext uri="{FF2B5EF4-FFF2-40B4-BE49-F238E27FC236}">
                <a16:creationId xmlns:a16="http://schemas.microsoft.com/office/drawing/2014/main" id="{DBF7DE53-7BF3-DC64-C294-DEF9C978BA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5856" y="7604188"/>
            <a:ext cx="2300287" cy="2300287"/>
          </a:xfrm>
          <a:prstGeom prst="rect">
            <a:avLst/>
          </a:prstGeom>
        </p:spPr>
      </p:pic>
      <p:pic>
        <p:nvPicPr>
          <p:cNvPr id="11" name="Picture 10" descr="A picture containing container, square&#10;&#10;Description automatically generated">
            <a:extLst>
              <a:ext uri="{FF2B5EF4-FFF2-40B4-BE49-F238E27FC236}">
                <a16:creationId xmlns:a16="http://schemas.microsoft.com/office/drawing/2014/main" id="{E97821B8-3941-4038-4A0C-E564E942B4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5061" y="7604188"/>
            <a:ext cx="2300287" cy="2300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902728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1.11111E-6 L -4.58333E-6 -0.4956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4792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1.11111E-6 L 2.08333E-7 -0.41088 " pathEditMode="relative" rAng="0" ptsTypes="AA">
                                      <p:cBhvr>
                                        <p:cTn id="17" dur="2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556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1.11111E-6 L -4.58333E-6 -0.4956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479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A348E24C-F061-3415-5661-E3FE01782E18}"/>
              </a:ext>
            </a:extLst>
          </p:cNvPr>
          <p:cNvSpPr/>
          <p:nvPr/>
        </p:nvSpPr>
        <p:spPr>
          <a:xfrm>
            <a:off x="2007972" y="1942646"/>
            <a:ext cx="8020932" cy="1901768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848484"/>
              </a:gs>
              <a:gs pos="55000">
                <a:srgbClr val="6D6D6D"/>
              </a:gs>
              <a:gs pos="100000">
                <a:srgbClr val="848484"/>
              </a:gs>
            </a:gsLst>
            <a:lin ang="5400000" scaled="1"/>
          </a:gra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D275E75-443B-11E8-A767-027AD2665921}"/>
              </a:ext>
            </a:extLst>
          </p:cNvPr>
          <p:cNvSpPr/>
          <p:nvPr/>
        </p:nvSpPr>
        <p:spPr>
          <a:xfrm>
            <a:off x="4444179" y="871433"/>
            <a:ext cx="3303640" cy="733634"/>
          </a:xfrm>
          <a:prstGeom prst="roundRect">
            <a:avLst>
              <a:gd name="adj" fmla="val 0"/>
            </a:avLst>
          </a:prstGeom>
          <a:gradFill>
            <a:gsLst>
              <a:gs pos="3540">
                <a:srgbClr val="848484"/>
              </a:gs>
              <a:gs pos="55000">
                <a:srgbClr val="6D6D6D"/>
              </a:gs>
              <a:gs pos="100000">
                <a:srgbClr val="848484"/>
              </a:gs>
            </a:gsLst>
            <a:lin ang="5400000" scaled="1"/>
          </a:gra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430D7D1-B351-F27E-A340-A3176D46AC7E}"/>
              </a:ext>
            </a:extLst>
          </p:cNvPr>
          <p:cNvSpPr txBox="1"/>
          <p:nvPr/>
        </p:nvSpPr>
        <p:spPr>
          <a:xfrm>
            <a:off x="4567375" y="1053584"/>
            <a:ext cx="30572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400" dirty="0">
                <a:solidFill>
                  <a:schemeClr val="bg1"/>
                </a:solidFill>
                <a:latin typeface="Press Start 2P" panose="020B0604020202020204" charset="0"/>
              </a:rPr>
              <a:t>maior superação</a:t>
            </a:r>
            <a:r>
              <a:rPr lang="en-IN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20B0604020202020204" charset="0"/>
              </a:rPr>
              <a:t>!</a:t>
            </a:r>
          </a:p>
        </p:txBody>
      </p:sp>
      <p:pic>
        <p:nvPicPr>
          <p:cNvPr id="13" name="Picture 12" descr="A picture containing container, square&#10;&#10;Description automatically generated">
            <a:extLst>
              <a:ext uri="{FF2B5EF4-FFF2-40B4-BE49-F238E27FC236}">
                <a16:creationId xmlns:a16="http://schemas.microsoft.com/office/drawing/2014/main" id="{0CA9B3DD-F12B-C134-9F0D-B8B2DE7215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775" y="7604188"/>
            <a:ext cx="2300287" cy="230028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E2B70BC-62D1-9E3A-E13F-066CFC9C8EF6}"/>
              </a:ext>
            </a:extLst>
          </p:cNvPr>
          <p:cNvSpPr txBox="1"/>
          <p:nvPr/>
        </p:nvSpPr>
        <p:spPr>
          <a:xfrm>
            <a:off x="2509416" y="2213120"/>
            <a:ext cx="7018042" cy="1131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2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Minecraft is a sandbox video game developed by Mojang Studios. The game was created by Markus "Notch" Persson in the Java programming language. </a:t>
            </a:r>
            <a:endParaRPr lang="en-IN" sz="1200" dirty="0">
              <a:solidFill>
                <a:schemeClr val="bg1">
                  <a:lumMod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ress Start 2P" panose="00000500000000000000" pitchFamily="2" charset="0"/>
            </a:endParaRPr>
          </a:p>
        </p:txBody>
      </p:sp>
      <p:pic>
        <p:nvPicPr>
          <p:cNvPr id="18" name="Picture 17" descr="A picture containing container, square&#10;&#10;Description automatically generated">
            <a:extLst>
              <a:ext uri="{FF2B5EF4-FFF2-40B4-BE49-F238E27FC236}">
                <a16:creationId xmlns:a16="http://schemas.microsoft.com/office/drawing/2014/main" id="{DBF7DE53-7BF3-DC64-C294-DEF9C978BA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5856" y="7604188"/>
            <a:ext cx="2300287" cy="2300287"/>
          </a:xfrm>
          <a:prstGeom prst="rect">
            <a:avLst/>
          </a:prstGeom>
        </p:spPr>
      </p:pic>
      <p:pic>
        <p:nvPicPr>
          <p:cNvPr id="11" name="Picture 10" descr="A picture containing container, square&#10;&#10;Description automatically generated">
            <a:extLst>
              <a:ext uri="{FF2B5EF4-FFF2-40B4-BE49-F238E27FC236}">
                <a16:creationId xmlns:a16="http://schemas.microsoft.com/office/drawing/2014/main" id="{E97821B8-3941-4038-4A0C-E564E942B4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5061" y="7604188"/>
            <a:ext cx="2300287" cy="2300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417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1.11111E-6 L -4.58333E-6 -0.4956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4792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1.11111E-6 L 2.08333E-7 -0.41088 " pathEditMode="relative" rAng="0" ptsTypes="AA">
                                      <p:cBhvr>
                                        <p:cTn id="17" dur="2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556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1.11111E-6 L -4.58333E-6 -0.4956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479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E0D9703F-E062-B719-AB42-E930C169C822}"/>
              </a:ext>
            </a:extLst>
          </p:cNvPr>
          <p:cNvSpPr/>
          <p:nvPr/>
        </p:nvSpPr>
        <p:spPr>
          <a:xfrm>
            <a:off x="4184649" y="871433"/>
            <a:ext cx="3822700" cy="733634"/>
          </a:xfrm>
          <a:prstGeom prst="roundRect">
            <a:avLst>
              <a:gd name="adj" fmla="val 0"/>
            </a:avLst>
          </a:prstGeom>
          <a:gradFill>
            <a:gsLst>
              <a:gs pos="3540">
                <a:srgbClr val="848484"/>
              </a:gs>
              <a:gs pos="55000">
                <a:srgbClr val="6D6D6D"/>
              </a:gs>
              <a:gs pos="100000">
                <a:srgbClr val="848484"/>
              </a:gs>
            </a:gsLst>
            <a:lin ang="5400000" scaled="1"/>
          </a:gra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7799E4-4E1E-187F-C219-CFDF09F645DC}"/>
              </a:ext>
            </a:extLst>
          </p:cNvPr>
          <p:cNvSpPr txBox="1"/>
          <p:nvPr/>
        </p:nvSpPr>
        <p:spPr>
          <a:xfrm>
            <a:off x="4503257" y="1053584"/>
            <a:ext cx="3185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CAMERA VIEWS 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03E5DA3-4588-66C7-6E48-7C8D37D2812B}"/>
              </a:ext>
            </a:extLst>
          </p:cNvPr>
          <p:cNvSpPr/>
          <p:nvPr/>
        </p:nvSpPr>
        <p:spPr>
          <a:xfrm>
            <a:off x="449033" y="1942645"/>
            <a:ext cx="3551467" cy="4043922"/>
          </a:xfrm>
          <a:prstGeom prst="roundRect">
            <a:avLst>
              <a:gd name="adj" fmla="val 0"/>
            </a:avLst>
          </a:prstGeom>
          <a:noFill/>
          <a:ln w="254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F30B57F-B03A-EDA7-191D-53B9DD77FE15}"/>
              </a:ext>
            </a:extLst>
          </p:cNvPr>
          <p:cNvSpPr/>
          <p:nvPr/>
        </p:nvSpPr>
        <p:spPr>
          <a:xfrm>
            <a:off x="473754" y="1965944"/>
            <a:ext cx="3502024" cy="3997325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848484"/>
              </a:gs>
              <a:gs pos="55000">
                <a:srgbClr val="6D6D6D"/>
              </a:gs>
              <a:gs pos="100000">
                <a:srgbClr val="848484"/>
              </a:gs>
            </a:gsLst>
            <a:lin ang="5400000" scaled="1"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C7612F7-0A51-6603-A570-CE2A4770A5BC}"/>
              </a:ext>
            </a:extLst>
          </p:cNvPr>
          <p:cNvSpPr/>
          <p:nvPr/>
        </p:nvSpPr>
        <p:spPr>
          <a:xfrm>
            <a:off x="4320267" y="1942645"/>
            <a:ext cx="3551467" cy="4043922"/>
          </a:xfrm>
          <a:prstGeom prst="roundRect">
            <a:avLst>
              <a:gd name="adj" fmla="val 0"/>
            </a:avLst>
          </a:prstGeom>
          <a:noFill/>
          <a:ln w="254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4B2DA46-995C-927C-6573-EB75E0B96206}"/>
              </a:ext>
            </a:extLst>
          </p:cNvPr>
          <p:cNvSpPr/>
          <p:nvPr/>
        </p:nvSpPr>
        <p:spPr>
          <a:xfrm>
            <a:off x="4344988" y="1965944"/>
            <a:ext cx="3502024" cy="3997325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848484"/>
              </a:gs>
              <a:gs pos="55000">
                <a:srgbClr val="6D6D6D"/>
              </a:gs>
              <a:gs pos="100000">
                <a:srgbClr val="848484"/>
              </a:gs>
            </a:gsLst>
            <a:lin ang="5400000" scaled="1"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1C16A603-4904-D93E-5056-05107E55FD7F}"/>
              </a:ext>
            </a:extLst>
          </p:cNvPr>
          <p:cNvSpPr/>
          <p:nvPr/>
        </p:nvSpPr>
        <p:spPr>
          <a:xfrm>
            <a:off x="8166779" y="1942645"/>
            <a:ext cx="3551467" cy="4043922"/>
          </a:xfrm>
          <a:prstGeom prst="roundRect">
            <a:avLst>
              <a:gd name="adj" fmla="val 0"/>
            </a:avLst>
          </a:prstGeom>
          <a:noFill/>
          <a:ln w="254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D84272AD-131F-C2E6-947F-6255CEB320D1}"/>
              </a:ext>
            </a:extLst>
          </p:cNvPr>
          <p:cNvSpPr/>
          <p:nvPr/>
        </p:nvSpPr>
        <p:spPr>
          <a:xfrm>
            <a:off x="8191500" y="1965944"/>
            <a:ext cx="3502024" cy="3997325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848484"/>
              </a:gs>
              <a:gs pos="55000">
                <a:srgbClr val="6D6D6D"/>
              </a:gs>
              <a:gs pos="100000">
                <a:srgbClr val="848484"/>
              </a:gs>
            </a:gsLst>
            <a:lin ang="5400000" scaled="1"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7" name="Picture Placeholder 16">
            <a:extLst>
              <a:ext uri="{FF2B5EF4-FFF2-40B4-BE49-F238E27FC236}">
                <a16:creationId xmlns:a16="http://schemas.microsoft.com/office/drawing/2014/main" id="{C309E288-ADDF-9A89-637A-183956EDC16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51" r="27451"/>
          <a:stretch>
            <a:fillRect/>
          </a:stretch>
        </p:blipFill>
        <p:spPr>
          <a:xfrm>
            <a:off x="473754" y="1965945"/>
            <a:ext cx="3502024" cy="3997325"/>
          </a:xfrm>
        </p:spPr>
      </p:pic>
      <p:pic>
        <p:nvPicPr>
          <p:cNvPr id="19" name="Picture Placeholder 18" descr="A screenshot of a video game&#10;&#10;Description automatically generated">
            <a:extLst>
              <a:ext uri="{FF2B5EF4-FFF2-40B4-BE49-F238E27FC236}">
                <a16:creationId xmlns:a16="http://schemas.microsoft.com/office/drawing/2014/main" id="{4F06AEBD-935F-C1E4-B348-D12DE2CB3360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53" r="27753"/>
          <a:stretch>
            <a:fillRect/>
          </a:stretch>
        </p:blipFill>
        <p:spPr>
          <a:xfrm>
            <a:off x="4344988" y="1965945"/>
            <a:ext cx="3502024" cy="3997325"/>
          </a:xfrm>
        </p:spPr>
      </p:pic>
      <p:pic>
        <p:nvPicPr>
          <p:cNvPr id="21" name="Picture Placeholder 20" descr="A screenshot of a video game&#10;&#10;Description automatically generated">
            <a:extLst>
              <a:ext uri="{FF2B5EF4-FFF2-40B4-BE49-F238E27FC236}">
                <a16:creationId xmlns:a16="http://schemas.microsoft.com/office/drawing/2014/main" id="{65321598-8F22-131A-351B-38D1B874210E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35" r="27535"/>
          <a:stretch>
            <a:fillRect/>
          </a:stretch>
        </p:blipFill>
        <p:spPr>
          <a:xfrm>
            <a:off x="8191500" y="1965945"/>
            <a:ext cx="3502024" cy="3997325"/>
          </a:xfrm>
        </p:spPr>
      </p:pic>
      <p:pic>
        <p:nvPicPr>
          <p:cNvPr id="13" name="Picture 12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22BE6A14-737B-9C12-3E52-43516D51A62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1962" y="973781"/>
            <a:ext cx="528939" cy="528939"/>
          </a:xfrm>
          <a:prstGeom prst="rect">
            <a:avLst/>
          </a:prstGeom>
        </p:spPr>
      </p:pic>
      <p:pic>
        <p:nvPicPr>
          <p:cNvPr id="18" name="Picture 17" descr="Qr code&#10;&#10;Description automatically generated">
            <a:extLst>
              <a:ext uri="{FF2B5EF4-FFF2-40B4-BE49-F238E27FC236}">
                <a16:creationId xmlns:a16="http://schemas.microsoft.com/office/drawing/2014/main" id="{3FE9C054-8F96-24D6-B6DE-213546009D2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1097" y="973289"/>
            <a:ext cx="528939" cy="529922"/>
          </a:xfrm>
          <a:prstGeom prst="rect">
            <a:avLst/>
          </a:prstGeom>
        </p:spPr>
      </p:pic>
      <p:sp>
        <p:nvSpPr>
          <p:cNvPr id="23" name="TextBox 22">
            <a:hlinkClick r:id="rId8" action="ppaction://hlinksldjump"/>
            <a:extLst>
              <a:ext uri="{FF2B5EF4-FFF2-40B4-BE49-F238E27FC236}">
                <a16:creationId xmlns:a16="http://schemas.microsoft.com/office/drawing/2014/main" id="{0FAFFF78-E1CE-0D89-2BA8-52308A67B0A7}"/>
              </a:ext>
            </a:extLst>
          </p:cNvPr>
          <p:cNvSpPr txBox="1"/>
          <p:nvPr/>
        </p:nvSpPr>
        <p:spPr>
          <a:xfrm>
            <a:off x="824799" y="3826108"/>
            <a:ext cx="28007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8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ress Start 2P" panose="00000500000000000000" pitchFamily="2" charset="0"/>
              </a:rPr>
              <a:t>First Person View</a:t>
            </a:r>
            <a:endParaRPr lang="en-IN" sz="1200" dirty="0">
              <a:solidFill>
                <a:schemeClr val="bg1">
                  <a:lumMod val="8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Press Start 2P" panose="00000500000000000000" pitchFamily="2" charset="0"/>
            </a:endParaRPr>
          </a:p>
        </p:txBody>
      </p:sp>
      <p:sp>
        <p:nvSpPr>
          <p:cNvPr id="25" name="TextBox 24">
            <a:hlinkClick r:id="rId9" action="ppaction://hlinksldjump"/>
            <a:extLst>
              <a:ext uri="{FF2B5EF4-FFF2-40B4-BE49-F238E27FC236}">
                <a16:creationId xmlns:a16="http://schemas.microsoft.com/office/drawing/2014/main" id="{01C028DE-4CB1-A3C3-7695-E57CAB25205D}"/>
              </a:ext>
            </a:extLst>
          </p:cNvPr>
          <p:cNvSpPr txBox="1"/>
          <p:nvPr/>
        </p:nvSpPr>
        <p:spPr>
          <a:xfrm>
            <a:off x="4695617" y="3826108"/>
            <a:ext cx="28007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8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ress Start 2P" panose="00000500000000000000" pitchFamily="2" charset="0"/>
              </a:rPr>
              <a:t>Third Person View</a:t>
            </a:r>
            <a:endParaRPr lang="en-IN" sz="1200" dirty="0">
              <a:solidFill>
                <a:schemeClr val="bg1">
                  <a:lumMod val="8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Press Start 2P" panose="00000500000000000000" pitchFamily="2" charset="0"/>
            </a:endParaRPr>
          </a:p>
        </p:txBody>
      </p:sp>
      <p:sp>
        <p:nvSpPr>
          <p:cNvPr id="26" name="TextBox 25">
            <a:hlinkClick r:id="rId10" action="ppaction://hlinksldjump"/>
            <a:extLst>
              <a:ext uri="{FF2B5EF4-FFF2-40B4-BE49-F238E27FC236}">
                <a16:creationId xmlns:a16="http://schemas.microsoft.com/office/drawing/2014/main" id="{FE7E9674-F483-4C8A-C48A-0CFA5302E69D}"/>
              </a:ext>
            </a:extLst>
          </p:cNvPr>
          <p:cNvSpPr txBox="1"/>
          <p:nvPr/>
        </p:nvSpPr>
        <p:spPr>
          <a:xfrm>
            <a:off x="8926850" y="3733775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8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ress Start 2P" panose="00000500000000000000" pitchFamily="2" charset="0"/>
              </a:rPr>
              <a:t>Third Person</a:t>
            </a:r>
          </a:p>
          <a:p>
            <a:pPr algn="ctr"/>
            <a:r>
              <a:rPr lang="en-US" sz="1200" dirty="0">
                <a:solidFill>
                  <a:schemeClr val="bg1">
                    <a:lumMod val="8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ress Start 2P" panose="00000500000000000000" pitchFamily="2" charset="0"/>
              </a:rPr>
              <a:t>Rear View</a:t>
            </a:r>
            <a:endParaRPr lang="en-IN" sz="1200" dirty="0">
              <a:solidFill>
                <a:schemeClr val="bg1">
                  <a:lumMod val="8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Press Start 2P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0996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repeatCount="2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5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45" presetClass="entr" presetSubtype="0" repeatCount="2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5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86FA4509-6CFC-251C-260B-7384F2EFB253}"/>
              </a:ext>
            </a:extLst>
          </p:cNvPr>
          <p:cNvSpPr/>
          <p:nvPr/>
        </p:nvSpPr>
        <p:spPr>
          <a:xfrm>
            <a:off x="309333" y="355144"/>
            <a:ext cx="11548613" cy="6124411"/>
          </a:xfrm>
          <a:prstGeom prst="roundRect">
            <a:avLst>
              <a:gd name="adj" fmla="val 0"/>
            </a:avLst>
          </a:prstGeom>
          <a:noFill/>
          <a:ln w="254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69CC523-7813-07EC-9712-DDBCDE243DE3}"/>
              </a:ext>
            </a:extLst>
          </p:cNvPr>
          <p:cNvSpPr/>
          <p:nvPr/>
        </p:nvSpPr>
        <p:spPr>
          <a:xfrm>
            <a:off x="334054" y="378444"/>
            <a:ext cx="11523892" cy="6101111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848484"/>
              </a:gs>
              <a:gs pos="55000">
                <a:srgbClr val="6D6D6D"/>
              </a:gs>
              <a:gs pos="100000">
                <a:srgbClr val="848484"/>
              </a:gs>
            </a:gsLst>
            <a:lin ang="5400000" scaled="1"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D1B2C6C4-6BC1-221C-73FE-BE3DF55FEB0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9" r="1389"/>
          <a:stretch>
            <a:fillRect/>
          </a:stretch>
        </p:blipFill>
        <p:spPr/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5" name="Slide Zoom 14">
                <a:extLst>
                  <a:ext uri="{FF2B5EF4-FFF2-40B4-BE49-F238E27FC236}">
                    <a16:creationId xmlns:a16="http://schemas.microsoft.com/office/drawing/2014/main" id="{E79B6A8F-3B23-9911-CACC-3CEA86CCABC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05832743"/>
                  </p:ext>
                </p:extLst>
              </p:nvPr>
            </p:nvGraphicFramePr>
            <p:xfrm>
              <a:off x="580571" y="592491"/>
              <a:ext cx="3048000" cy="1714500"/>
            </p:xfrm>
            <a:graphic>
              <a:graphicData uri="http://schemas.microsoft.com/office/powerpoint/2016/slidezoom">
                <pslz:sldZm>
                  <pslz:sldZmObj sldId="260" cId="550996198">
                    <pslz:zmPr id="{475973C3-5730-4497-8CD9-BDC4F131D1EB}" returnToParent="0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5" name="Slide Zoom 14">
                <a:extLst>
                  <a:ext uri="{FF2B5EF4-FFF2-40B4-BE49-F238E27FC236}">
                    <a16:creationId xmlns:a16="http://schemas.microsoft.com/office/drawing/2014/main" id="{E79B6A8F-3B23-9911-CACC-3CEA86CCABC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80571" y="592491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34416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86FA4509-6CFC-251C-260B-7384F2EFB253}"/>
              </a:ext>
            </a:extLst>
          </p:cNvPr>
          <p:cNvSpPr/>
          <p:nvPr/>
        </p:nvSpPr>
        <p:spPr>
          <a:xfrm>
            <a:off x="309333" y="355144"/>
            <a:ext cx="11548613" cy="6124411"/>
          </a:xfrm>
          <a:prstGeom prst="roundRect">
            <a:avLst>
              <a:gd name="adj" fmla="val 0"/>
            </a:avLst>
          </a:prstGeom>
          <a:noFill/>
          <a:ln w="38100">
            <a:gradFill flip="none" rotWithShape="1">
              <a:gsLst>
                <a:gs pos="3540">
                  <a:schemeClr val="tx1">
                    <a:lumMod val="95000"/>
                    <a:lumOff val="5000"/>
                  </a:schemeClr>
                </a:gs>
                <a:gs pos="50000">
                  <a:schemeClr val="tx1">
                    <a:lumMod val="75000"/>
                    <a:lumOff val="2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  <a:lin ang="54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69CC523-7813-07EC-9712-DDBCDE243DE3}"/>
              </a:ext>
            </a:extLst>
          </p:cNvPr>
          <p:cNvSpPr/>
          <p:nvPr/>
        </p:nvSpPr>
        <p:spPr>
          <a:xfrm>
            <a:off x="334054" y="378444"/>
            <a:ext cx="11523892" cy="6101111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848484"/>
              </a:gs>
              <a:gs pos="55000">
                <a:srgbClr val="6D6D6D"/>
              </a:gs>
              <a:gs pos="100000">
                <a:srgbClr val="848484"/>
              </a:gs>
            </a:gsLst>
            <a:lin ang="5400000" scaled="1"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0" name="Picture Placeholder 9" descr="A screenshot of a video game&#10;&#10;Description automatically generated">
            <a:extLst>
              <a:ext uri="{FF2B5EF4-FFF2-40B4-BE49-F238E27FC236}">
                <a16:creationId xmlns:a16="http://schemas.microsoft.com/office/drawing/2014/main" id="{B0B7A09D-3B5C-E5A7-6891-8C2AB2BFD79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0" r="2040"/>
          <a:stretch>
            <a:fillRect/>
          </a:stretch>
        </p:blipFill>
        <p:spPr/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6" name="Slide Zoom 15">
                <a:extLst>
                  <a:ext uri="{FF2B5EF4-FFF2-40B4-BE49-F238E27FC236}">
                    <a16:creationId xmlns:a16="http://schemas.microsoft.com/office/drawing/2014/main" id="{F6919867-A18B-DCE9-2317-78D78D876DC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78751077"/>
                  </p:ext>
                </p:extLst>
              </p:nvPr>
            </p:nvGraphicFramePr>
            <p:xfrm>
              <a:off x="580571" y="592491"/>
              <a:ext cx="3048000" cy="1714500"/>
            </p:xfrm>
            <a:graphic>
              <a:graphicData uri="http://schemas.microsoft.com/office/powerpoint/2016/slidezoom">
                <pslz:sldZm>
                  <pslz:sldZmObj sldId="260" cId="550996198">
                    <pslz:zmPr id="{475973C3-5730-4497-8CD9-BDC4F131D1EB}" returnToParent="0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6" name="Slide Zoom 15">
                <a:extLst>
                  <a:ext uri="{FF2B5EF4-FFF2-40B4-BE49-F238E27FC236}">
                    <a16:creationId xmlns:a16="http://schemas.microsoft.com/office/drawing/2014/main" id="{F6919867-A18B-DCE9-2317-78D78D876DC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80571" y="592491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41418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86FA4509-6CFC-251C-260B-7384F2EFB253}"/>
              </a:ext>
            </a:extLst>
          </p:cNvPr>
          <p:cNvSpPr/>
          <p:nvPr/>
        </p:nvSpPr>
        <p:spPr>
          <a:xfrm>
            <a:off x="309333" y="355144"/>
            <a:ext cx="11548613" cy="6124411"/>
          </a:xfrm>
          <a:prstGeom prst="roundRect">
            <a:avLst>
              <a:gd name="adj" fmla="val 0"/>
            </a:avLst>
          </a:prstGeom>
          <a:noFill/>
          <a:ln w="38100">
            <a:gradFill flip="none" rotWithShape="1">
              <a:gsLst>
                <a:gs pos="0">
                  <a:schemeClr val="tx1">
                    <a:lumMod val="95000"/>
                    <a:lumOff val="5000"/>
                  </a:schemeClr>
                </a:gs>
                <a:gs pos="50000">
                  <a:schemeClr val="tx1">
                    <a:lumMod val="75000"/>
                    <a:lumOff val="2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  <a:lin ang="54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69CC523-7813-07EC-9712-DDBCDE243DE3}"/>
              </a:ext>
            </a:extLst>
          </p:cNvPr>
          <p:cNvSpPr/>
          <p:nvPr/>
        </p:nvSpPr>
        <p:spPr>
          <a:xfrm>
            <a:off x="334054" y="378444"/>
            <a:ext cx="11523892" cy="6101111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848484"/>
              </a:gs>
              <a:gs pos="55000">
                <a:srgbClr val="6D6D6D"/>
              </a:gs>
              <a:gs pos="100000">
                <a:srgbClr val="848484"/>
              </a:gs>
            </a:gsLst>
            <a:lin ang="5400000" scaled="1"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5" name="Picture Placeholder 14" descr="A screenshot of a video game&#10;&#10;Description automatically generated">
            <a:extLst>
              <a:ext uri="{FF2B5EF4-FFF2-40B4-BE49-F238E27FC236}">
                <a16:creationId xmlns:a16="http://schemas.microsoft.com/office/drawing/2014/main" id="{BA9A622E-7F56-BC15-8450-D1D11D7FB00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0" r="1570"/>
          <a:stretch>
            <a:fillRect/>
          </a:stretch>
        </p:blipFill>
        <p:spPr/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4" name="Slide Zoom 13">
                <a:extLst>
                  <a:ext uri="{FF2B5EF4-FFF2-40B4-BE49-F238E27FC236}">
                    <a16:creationId xmlns:a16="http://schemas.microsoft.com/office/drawing/2014/main" id="{F227C360-D65A-DAC6-16CF-2D1FD73BB05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78751077"/>
                  </p:ext>
                </p:extLst>
              </p:nvPr>
            </p:nvGraphicFramePr>
            <p:xfrm>
              <a:off x="580571" y="592491"/>
              <a:ext cx="3048000" cy="1714500"/>
            </p:xfrm>
            <a:graphic>
              <a:graphicData uri="http://schemas.microsoft.com/office/powerpoint/2016/slidezoom">
                <pslz:sldZm>
                  <pslz:sldZmObj sldId="260" cId="550996198">
                    <pslz:zmPr id="{475973C3-5730-4497-8CD9-BDC4F131D1EB}" returnToParent="0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4" name="Slide Zoom 13">
                <a:extLst>
                  <a:ext uri="{FF2B5EF4-FFF2-40B4-BE49-F238E27FC236}">
                    <a16:creationId xmlns:a16="http://schemas.microsoft.com/office/drawing/2014/main" id="{F227C360-D65A-DAC6-16CF-2D1FD73BB05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80571" y="592491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41294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>
            <a:extLst>
              <a:ext uri="{FF2B5EF4-FFF2-40B4-BE49-F238E27FC236}">
                <a16:creationId xmlns:a16="http://schemas.microsoft.com/office/drawing/2014/main" id="{719B0B3D-A83C-744E-5579-4B2A0F303EF8}"/>
              </a:ext>
            </a:extLst>
          </p:cNvPr>
          <p:cNvGrpSpPr/>
          <p:nvPr/>
        </p:nvGrpSpPr>
        <p:grpSpPr>
          <a:xfrm>
            <a:off x="3951968" y="2079356"/>
            <a:ext cx="2084162" cy="733634"/>
            <a:chOff x="3951968" y="2079356"/>
            <a:chExt cx="2084162" cy="733634"/>
          </a:xfrm>
        </p:grpSpPr>
        <p:sp>
          <p:nvSpPr>
            <p:cNvPr id="7" name="Rectangle: Rounded Corners 6">
              <a:hlinkClick r:id="rId2" action="ppaction://hlinksldjump"/>
              <a:extLst>
                <a:ext uri="{FF2B5EF4-FFF2-40B4-BE49-F238E27FC236}">
                  <a16:creationId xmlns:a16="http://schemas.microsoft.com/office/drawing/2014/main" id="{5393C1E5-6F6E-E666-B5C9-B689DC6A5A2D}"/>
                </a:ext>
              </a:extLst>
            </p:cNvPr>
            <p:cNvSpPr/>
            <p:nvPr/>
          </p:nvSpPr>
          <p:spPr>
            <a:xfrm>
              <a:off x="3951968" y="2079356"/>
              <a:ext cx="2084162" cy="733634"/>
            </a:xfrm>
            <a:prstGeom prst="roundRect">
              <a:avLst>
                <a:gd name="adj" fmla="val 0"/>
              </a:avLst>
            </a:prstGeom>
            <a:gradFill>
              <a:gsLst>
                <a:gs pos="0">
                  <a:schemeClr val="bg1">
                    <a:lumMod val="65000"/>
                  </a:schemeClr>
                </a:gs>
                <a:gs pos="55000">
                  <a:schemeClr val="bg1">
                    <a:lumMod val="50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1"/>
            </a:gra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F3C2A7C-250C-EF31-CB24-E88CB98C00A7}"/>
                </a:ext>
              </a:extLst>
            </p:cNvPr>
            <p:cNvSpPr txBox="1"/>
            <p:nvPr/>
          </p:nvSpPr>
          <p:spPr>
            <a:xfrm>
              <a:off x="4452875" y="2199952"/>
              <a:ext cx="108234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D9D9D9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Press Start 2P" panose="00000500000000000000" pitchFamily="2" charset="0"/>
                </a:rPr>
                <a:t>Fight</a:t>
              </a:r>
              <a:endParaRPr lang="en-IN" sz="1400" dirty="0">
                <a:solidFill>
                  <a:srgbClr val="D9D9D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endParaRPr>
            </a:p>
          </p:txBody>
        </p:sp>
      </p:grpSp>
      <p:sp>
        <p:nvSpPr>
          <p:cNvPr id="8" name="Rectangle: Rounded Corners 7">
            <a:hlinkClick r:id="rId3" action="ppaction://hlinksldjump"/>
            <a:extLst>
              <a:ext uri="{FF2B5EF4-FFF2-40B4-BE49-F238E27FC236}">
                <a16:creationId xmlns:a16="http://schemas.microsoft.com/office/drawing/2014/main" id="{476F637A-3523-BA75-F92A-0D3AF1712914}"/>
              </a:ext>
            </a:extLst>
          </p:cNvPr>
          <p:cNvSpPr/>
          <p:nvPr/>
        </p:nvSpPr>
        <p:spPr>
          <a:xfrm>
            <a:off x="8359775" y="2079356"/>
            <a:ext cx="2084162" cy="733634"/>
          </a:xfrm>
          <a:prstGeom prst="roundRect">
            <a:avLst>
              <a:gd name="adj" fmla="val 0"/>
            </a:avLst>
          </a:prstGeom>
          <a:gradFill>
            <a:gsLst>
              <a:gs pos="3540">
                <a:schemeClr val="bg1">
                  <a:lumMod val="65000"/>
                </a:schemeClr>
              </a:gs>
              <a:gs pos="55000">
                <a:schemeClr val="bg1">
                  <a:lumMod val="50000"/>
                </a:schemeClr>
              </a:gs>
              <a:gs pos="100000">
                <a:schemeClr val="bg1">
                  <a:lumMod val="65000"/>
                </a:schemeClr>
              </a:gs>
            </a:gsLst>
            <a:lin ang="5400000" scaled="1"/>
          </a:gra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: Rounded Corners 8">
            <a:hlinkClick r:id="rId4" action="ppaction://hlinksldjump"/>
            <a:extLst>
              <a:ext uri="{FF2B5EF4-FFF2-40B4-BE49-F238E27FC236}">
                <a16:creationId xmlns:a16="http://schemas.microsoft.com/office/drawing/2014/main" id="{8935255A-190C-B485-7EAE-6C80DA6674C1}"/>
              </a:ext>
            </a:extLst>
          </p:cNvPr>
          <p:cNvSpPr/>
          <p:nvPr/>
        </p:nvSpPr>
        <p:spPr>
          <a:xfrm>
            <a:off x="6155872" y="2079356"/>
            <a:ext cx="2084162" cy="733634"/>
          </a:xfrm>
          <a:prstGeom prst="roundRect">
            <a:avLst>
              <a:gd name="adj" fmla="val 0"/>
            </a:avLst>
          </a:prstGeom>
          <a:gradFill>
            <a:gsLst>
              <a:gs pos="3540">
                <a:schemeClr val="bg1">
                  <a:lumMod val="65000"/>
                </a:schemeClr>
              </a:gs>
              <a:gs pos="55000">
                <a:schemeClr val="bg1">
                  <a:lumMod val="50000"/>
                </a:schemeClr>
              </a:gs>
              <a:gs pos="100000">
                <a:schemeClr val="bg1">
                  <a:lumMod val="65000"/>
                </a:schemeClr>
              </a:gs>
            </a:gsLst>
            <a:lin ang="5400000" scaled="1"/>
          </a:gra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F6FD8BA-7C2B-605E-A72D-733D62176FDC}"/>
              </a:ext>
            </a:extLst>
          </p:cNvPr>
          <p:cNvSpPr/>
          <p:nvPr/>
        </p:nvSpPr>
        <p:spPr>
          <a:xfrm>
            <a:off x="1294039" y="2628324"/>
            <a:ext cx="9603922" cy="3438422"/>
          </a:xfrm>
          <a:prstGeom prst="roundRect">
            <a:avLst>
              <a:gd name="adj" fmla="val 0"/>
            </a:avLst>
          </a:prstGeom>
          <a:gradFill>
            <a:gsLst>
              <a:gs pos="3540">
                <a:srgbClr val="D9D9D9"/>
              </a:gs>
              <a:gs pos="84000">
                <a:srgbClr val="ADADAD"/>
              </a:gs>
              <a:gs pos="100000">
                <a:schemeClr val="bg1">
                  <a:lumMod val="85000"/>
                </a:schemeClr>
              </a:gs>
            </a:gsLst>
            <a:lin ang="5400000" scaled="1"/>
          </a:gra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41" name="Picture 40" descr="A picture containing container, square&#10;&#10;Description automatically generated">
            <a:extLst>
              <a:ext uri="{FF2B5EF4-FFF2-40B4-BE49-F238E27FC236}">
                <a16:creationId xmlns:a16="http://schemas.microsoft.com/office/drawing/2014/main" id="{766F88BC-6800-C877-D68C-80040AE3E7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4664" y="7830407"/>
            <a:ext cx="784150" cy="784150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D1AAD86-538B-0270-E048-D241099B2606}"/>
              </a:ext>
            </a:extLst>
          </p:cNvPr>
          <p:cNvSpPr/>
          <p:nvPr/>
        </p:nvSpPr>
        <p:spPr>
          <a:xfrm>
            <a:off x="4184649" y="871432"/>
            <a:ext cx="3822700" cy="733634"/>
          </a:xfrm>
          <a:prstGeom prst="roundRect">
            <a:avLst>
              <a:gd name="adj" fmla="val 0"/>
            </a:avLst>
          </a:prstGeom>
          <a:gradFill>
            <a:gsLst>
              <a:gs pos="3540">
                <a:srgbClr val="848484"/>
              </a:gs>
              <a:gs pos="55000">
                <a:srgbClr val="6D6D6D"/>
              </a:gs>
              <a:gs pos="100000">
                <a:srgbClr val="848484"/>
              </a:gs>
            </a:gsLst>
            <a:lin ang="5400000" scaled="1"/>
          </a:gra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2D467E-1F54-297E-3E36-5A465055FC78}"/>
              </a:ext>
            </a:extLst>
          </p:cNvPr>
          <p:cNvSpPr txBox="1"/>
          <p:nvPr/>
        </p:nvSpPr>
        <p:spPr>
          <a:xfrm>
            <a:off x="4503259" y="1053583"/>
            <a:ext cx="3185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HOW TO PLAY ?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431D8ED-205C-B778-DAE8-BBB9077416D6}"/>
              </a:ext>
            </a:extLst>
          </p:cNvPr>
          <p:cNvSpPr/>
          <p:nvPr/>
        </p:nvSpPr>
        <p:spPr>
          <a:xfrm>
            <a:off x="1748064" y="2079356"/>
            <a:ext cx="2084162" cy="733634"/>
          </a:xfrm>
          <a:prstGeom prst="roundRect">
            <a:avLst>
              <a:gd name="adj" fmla="val 0"/>
            </a:avLst>
          </a:prstGeom>
          <a:gradFill>
            <a:gsLst>
              <a:gs pos="100000">
                <a:srgbClr val="D9D9D9"/>
              </a:gs>
              <a:gs pos="0">
                <a:srgbClr val="ADADAD"/>
              </a:gs>
            </a:gsLst>
            <a:lin ang="5400000" scaled="1"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BECB99-8E48-4313-1073-9A3E93D143D4}"/>
              </a:ext>
            </a:extLst>
          </p:cNvPr>
          <p:cNvSpPr txBox="1"/>
          <p:nvPr/>
        </p:nvSpPr>
        <p:spPr>
          <a:xfrm>
            <a:off x="2248972" y="2199952"/>
            <a:ext cx="10823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Arrow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7B2A252-923F-A7C8-AFFC-4C8BFC8BBA67}"/>
              </a:ext>
            </a:extLst>
          </p:cNvPr>
          <p:cNvSpPr txBox="1"/>
          <p:nvPr/>
        </p:nvSpPr>
        <p:spPr>
          <a:xfrm>
            <a:off x="6477244" y="2199952"/>
            <a:ext cx="1441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400" dirty="0">
                <a:solidFill>
                  <a:srgbClr val="D9D9D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Animals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E45F29A-450D-826E-4181-84B484A12EA4}"/>
              </a:ext>
            </a:extLst>
          </p:cNvPr>
          <p:cNvSpPr txBox="1"/>
          <p:nvPr/>
        </p:nvSpPr>
        <p:spPr>
          <a:xfrm>
            <a:off x="8688356" y="2199952"/>
            <a:ext cx="1441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400" dirty="0">
                <a:solidFill>
                  <a:srgbClr val="D9D9D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Creeper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5EBF12C-DDF5-BF98-3490-DF6DC668F3CF}"/>
              </a:ext>
            </a:extLst>
          </p:cNvPr>
          <p:cNvSpPr txBox="1"/>
          <p:nvPr/>
        </p:nvSpPr>
        <p:spPr>
          <a:xfrm>
            <a:off x="1748063" y="3132209"/>
            <a:ext cx="5119461" cy="1131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Lorem ipsum dolor sit </a:t>
            </a:r>
            <a:r>
              <a:rPr lang="en-US" sz="1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amet</a:t>
            </a:r>
            <a:r>
              <a: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, </a:t>
            </a:r>
            <a:r>
              <a:rPr lang="en-US" sz="1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consectetur</a:t>
            </a:r>
            <a:r>
              <a: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 </a:t>
            </a:r>
            <a:r>
              <a:rPr lang="en-US" sz="1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adipiscing</a:t>
            </a:r>
            <a:r>
              <a: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 </a:t>
            </a:r>
            <a:r>
              <a:rPr lang="en-US" sz="1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elit</a:t>
            </a:r>
            <a:r>
              <a: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, sed do </a:t>
            </a:r>
            <a:r>
              <a:rPr lang="en-US" sz="1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eiusmod</a:t>
            </a:r>
            <a:r>
              <a: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 </a:t>
            </a:r>
            <a:r>
              <a:rPr lang="en-US" sz="1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tempor</a:t>
            </a:r>
            <a:r>
              <a: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 </a:t>
            </a:r>
            <a:r>
              <a:rPr lang="en-US" sz="1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incididunt</a:t>
            </a:r>
            <a:r>
              <a: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 </a:t>
            </a:r>
            <a:r>
              <a:rPr lang="en-US" sz="1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ut</a:t>
            </a:r>
            <a:r>
              <a: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 labore et dolore magna </a:t>
            </a:r>
            <a:r>
              <a:rPr lang="en-US" sz="1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aliqua</a:t>
            </a:r>
            <a:r>
              <a: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. </a:t>
            </a:r>
            <a:endParaRPr lang="en-IN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ress Start 2P" panose="00000500000000000000" pitchFamily="2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9D33516-3B71-C3E7-1B14-DE2EF05F8B9D}"/>
              </a:ext>
            </a:extLst>
          </p:cNvPr>
          <p:cNvSpPr/>
          <p:nvPr/>
        </p:nvSpPr>
        <p:spPr>
          <a:xfrm>
            <a:off x="1853536" y="4796287"/>
            <a:ext cx="686464" cy="686464"/>
          </a:xfrm>
          <a:prstGeom prst="rect">
            <a:avLst/>
          </a:prstGeom>
          <a:solidFill>
            <a:srgbClr val="8B8B8B"/>
          </a:solidFill>
          <a:ln w="12700">
            <a:solidFill>
              <a:schemeClr val="tx1">
                <a:lumMod val="85000"/>
                <a:lumOff val="15000"/>
              </a:schemeClr>
            </a:solidFill>
          </a:ln>
          <a:effectLst>
            <a:innerShdw blurRad="203200">
              <a:prstClr val="black">
                <a:alpha val="57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D890FBF-7101-EC9A-338A-E19A7DA038A7}"/>
              </a:ext>
            </a:extLst>
          </p:cNvPr>
          <p:cNvSpPr/>
          <p:nvPr/>
        </p:nvSpPr>
        <p:spPr>
          <a:xfrm>
            <a:off x="2606848" y="4796287"/>
            <a:ext cx="686464" cy="686464"/>
          </a:xfrm>
          <a:prstGeom prst="rect">
            <a:avLst/>
          </a:prstGeom>
          <a:solidFill>
            <a:srgbClr val="8B8B8B"/>
          </a:solidFill>
          <a:ln w="12700">
            <a:solidFill>
              <a:schemeClr val="tx1">
                <a:lumMod val="85000"/>
                <a:lumOff val="15000"/>
              </a:schemeClr>
            </a:solidFill>
          </a:ln>
          <a:effectLst>
            <a:innerShdw blurRad="203200">
              <a:prstClr val="black">
                <a:alpha val="57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1AB7772-1087-A140-B01F-9E5B9CE40EFF}"/>
              </a:ext>
            </a:extLst>
          </p:cNvPr>
          <p:cNvSpPr/>
          <p:nvPr/>
        </p:nvSpPr>
        <p:spPr>
          <a:xfrm>
            <a:off x="3360160" y="4796287"/>
            <a:ext cx="686464" cy="686464"/>
          </a:xfrm>
          <a:prstGeom prst="rect">
            <a:avLst/>
          </a:prstGeom>
          <a:solidFill>
            <a:srgbClr val="8B8B8B"/>
          </a:solidFill>
          <a:ln w="12700">
            <a:solidFill>
              <a:schemeClr val="tx1">
                <a:lumMod val="85000"/>
                <a:lumOff val="15000"/>
              </a:schemeClr>
            </a:solidFill>
          </a:ln>
          <a:effectLst>
            <a:innerShdw blurRad="203200">
              <a:prstClr val="black">
                <a:alpha val="57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4624958-11E1-6284-1202-8531A14FFC2D}"/>
              </a:ext>
            </a:extLst>
          </p:cNvPr>
          <p:cNvSpPr/>
          <p:nvPr/>
        </p:nvSpPr>
        <p:spPr>
          <a:xfrm>
            <a:off x="4113472" y="4796287"/>
            <a:ext cx="686464" cy="686464"/>
          </a:xfrm>
          <a:prstGeom prst="rect">
            <a:avLst/>
          </a:prstGeom>
          <a:solidFill>
            <a:srgbClr val="8B8B8B"/>
          </a:solidFill>
          <a:ln w="12700">
            <a:solidFill>
              <a:schemeClr val="tx1">
                <a:lumMod val="85000"/>
                <a:lumOff val="15000"/>
              </a:schemeClr>
            </a:solidFill>
          </a:ln>
          <a:effectLst>
            <a:innerShdw blurRad="203200">
              <a:prstClr val="black">
                <a:alpha val="57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9C096BE-3DD4-F46A-6F38-0A976E5C86EC}"/>
              </a:ext>
            </a:extLst>
          </p:cNvPr>
          <p:cNvSpPr/>
          <p:nvPr/>
        </p:nvSpPr>
        <p:spPr>
          <a:xfrm>
            <a:off x="4866784" y="4796287"/>
            <a:ext cx="686464" cy="686464"/>
          </a:xfrm>
          <a:prstGeom prst="rect">
            <a:avLst/>
          </a:prstGeom>
          <a:solidFill>
            <a:srgbClr val="8B8B8B"/>
          </a:solidFill>
          <a:ln w="12700">
            <a:solidFill>
              <a:schemeClr val="tx1">
                <a:lumMod val="85000"/>
                <a:lumOff val="15000"/>
              </a:schemeClr>
            </a:solidFill>
          </a:ln>
          <a:effectLst>
            <a:innerShdw blurRad="203200">
              <a:prstClr val="black">
                <a:alpha val="57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9" name="Picture 28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CABFF0A9-D333-6CFA-5C95-97462AF4374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4998" y="4964437"/>
            <a:ext cx="350164" cy="350164"/>
          </a:xfrm>
          <a:prstGeom prst="rect">
            <a:avLst/>
          </a:prstGeom>
        </p:spPr>
      </p:pic>
      <p:pic>
        <p:nvPicPr>
          <p:cNvPr id="31" name="Picture 30" descr="Qr code&#10;&#10;Description automatically generated">
            <a:extLst>
              <a:ext uri="{FF2B5EF4-FFF2-40B4-BE49-F238E27FC236}">
                <a16:creationId xmlns:a16="http://schemas.microsoft.com/office/drawing/2014/main" id="{EA65F5C9-AAA4-1326-E672-7065CC58083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8541" y="4940948"/>
            <a:ext cx="396405" cy="397142"/>
          </a:xfrm>
          <a:prstGeom prst="rect">
            <a:avLst/>
          </a:prstGeom>
        </p:spPr>
      </p:pic>
      <p:pic>
        <p:nvPicPr>
          <p:cNvPr id="33" name="Picture 32" descr="Chart, histogram&#10;&#10;Description automatically generated">
            <a:extLst>
              <a:ext uri="{FF2B5EF4-FFF2-40B4-BE49-F238E27FC236}">
                <a16:creationId xmlns:a16="http://schemas.microsoft.com/office/drawing/2014/main" id="{FA7102B8-62E4-1821-82BC-880E934265C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8039" y="4871481"/>
            <a:ext cx="536076" cy="536076"/>
          </a:xfrm>
          <a:prstGeom prst="rect">
            <a:avLst/>
          </a:prstGeom>
        </p:spPr>
      </p:pic>
      <p:pic>
        <p:nvPicPr>
          <p:cNvPr id="35" name="Picture 34" descr="A picture containing shape&#10;&#10;Description automatically generated">
            <a:extLst>
              <a:ext uri="{FF2B5EF4-FFF2-40B4-BE49-F238E27FC236}">
                <a16:creationId xmlns:a16="http://schemas.microsoft.com/office/drawing/2014/main" id="{489C404C-ED5F-1415-D1CE-0DA202A84DA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3835" y="4978360"/>
            <a:ext cx="392361" cy="322319"/>
          </a:xfrm>
          <a:prstGeom prst="rect">
            <a:avLst/>
          </a:prstGeom>
        </p:spPr>
      </p:pic>
      <p:pic>
        <p:nvPicPr>
          <p:cNvPr id="37" name="Picture 36" descr="Shape&#10;&#10;Description automatically generated">
            <a:extLst>
              <a:ext uri="{FF2B5EF4-FFF2-40B4-BE49-F238E27FC236}">
                <a16:creationId xmlns:a16="http://schemas.microsoft.com/office/drawing/2014/main" id="{D57DB525-0492-9B99-6E83-B403A7A7DD9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3726" y="4974062"/>
            <a:ext cx="330914" cy="330914"/>
          </a:xfrm>
          <a:prstGeom prst="rect">
            <a:avLst/>
          </a:prstGeom>
        </p:spPr>
      </p:pic>
      <p:pic>
        <p:nvPicPr>
          <p:cNvPr id="39" name="Picture 38" descr="A picture containing container, square&#10;&#10;Description automatically generated">
            <a:extLst>
              <a:ext uri="{FF2B5EF4-FFF2-40B4-BE49-F238E27FC236}">
                <a16:creationId xmlns:a16="http://schemas.microsoft.com/office/drawing/2014/main" id="{9D6272BE-1D61-454E-D17E-4CD8B02065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6274" y="7771493"/>
            <a:ext cx="1747837" cy="1747837"/>
          </a:xfrm>
          <a:prstGeom prst="rect">
            <a:avLst/>
          </a:prstGeom>
        </p:spPr>
      </p:pic>
      <p:pic>
        <p:nvPicPr>
          <p:cNvPr id="23" name="Picture 22" descr="A picture containing text&#10;&#10;Description automatically generated">
            <a:extLst>
              <a:ext uri="{FF2B5EF4-FFF2-40B4-BE49-F238E27FC236}">
                <a16:creationId xmlns:a16="http://schemas.microsoft.com/office/drawing/2014/main" id="{9C90F7CF-5174-6C3E-7C1F-3FB5AAA3A81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7349" y="5482751"/>
            <a:ext cx="3496042" cy="3496042"/>
          </a:xfrm>
          <a:prstGeom prst="rect">
            <a:avLst/>
          </a:prstGeom>
        </p:spPr>
      </p:pic>
      <p:pic>
        <p:nvPicPr>
          <p:cNvPr id="25" name="Picture 24" descr="Chart&#10;&#10;Description automatically generated with medium confidence">
            <a:extLst>
              <a:ext uri="{FF2B5EF4-FFF2-40B4-BE49-F238E27FC236}">
                <a16:creationId xmlns:a16="http://schemas.microsoft.com/office/drawing/2014/main" id="{6A315D97-991A-DF2B-B927-3D14351E75A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891028">
            <a:off x="8241577" y="6303837"/>
            <a:ext cx="1038168" cy="1038168"/>
          </a:xfrm>
          <a:prstGeom prst="rect">
            <a:avLst/>
          </a:prstGeom>
        </p:spPr>
      </p:pic>
      <p:pic>
        <p:nvPicPr>
          <p:cNvPr id="40" name="Picture 39" descr="A picture containing container, square&#10;&#10;Description automatically generated">
            <a:extLst>
              <a:ext uri="{FF2B5EF4-FFF2-40B4-BE49-F238E27FC236}">
                <a16:creationId xmlns:a16="http://schemas.microsoft.com/office/drawing/2014/main" id="{0D6BBAB2-F97B-E052-9332-33BFA4BC49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4500" y="8264910"/>
            <a:ext cx="1262339" cy="1262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46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3000" tmFilter="0, 0; .2, .5; .8, .5; 1, 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1500" autoRev="1" fill="hold"/>
                                        <p:tgtEl>
                                          <p:spTgt spid="3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3000" tmFilter="0, 0; .2, .5; .8, .5; 1, 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1500" autoRev="1" fill="hold"/>
                                        <p:tgtEl>
                                          <p:spTgt spid="2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3000" tmFilter="0, 0; .2, .5; .8, .5; 1, 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" dur="1500" autoRev="1" fill="hold"/>
                                        <p:tgtEl>
                                          <p:spTgt spid="3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3000" tmFilter="0, 0; .2, .5; .8, .5; 1, 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1500" autoRev="1" fill="hold"/>
                                        <p:tgtEl>
                                          <p:spTgt spid="3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2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3000" tmFilter="0, 0; .2, .5; .8, .5; 1, 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4" dur="1500" autoRev="1" fill="hold"/>
                                        <p:tgtEl>
                                          <p:spTgt spid="3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1.85185E-6 L -2.08333E-7 -0.41088 " pathEditMode="relative" rAng="0" ptsTypes="AA">
                                      <p:cBhvr>
                                        <p:cTn id="26" dur="2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556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2.59259E-6 L 2.08333E-7 -0.41088 " pathEditMode="relative" rAng="0" ptsTypes="AA">
                                      <p:cBhvr>
                                        <p:cTn id="28" dur="2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556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64" presetClass="path" presetSubtype="0" accel="50000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2.08333E-7 3.33333E-6 L 2.08333E-7 -0.41088 " pathEditMode="relative" rAng="0" ptsTypes="AA">
                                      <p:cBhvr>
                                        <p:cTn id="30" dur="2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556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64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4.16667E-7 -7.40741E-7 L 4.16667E-7 -0.41088 " pathEditMode="relative" rAng="0" ptsTypes="AA">
                                      <p:cBhvr>
                                        <p:cTn id="32" dur="2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556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64" presetClass="path" presetSubtype="0" accel="5000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1.66667E-6 -2.59259E-6 L -1.66667E-6 -0.41088 " pathEditMode="relative" rAng="0" ptsTypes="AA">
                                      <p:cBhvr>
                                        <p:cTn id="34" dur="2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5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250"/>
                            </p:stCondLst>
                            <p:childTnLst>
                              <p:par>
                                <p:cTn id="36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0.41088 L -0.78776 -0.41551 " pathEditMode="relative" rAng="0" ptsTypes="AA">
                                      <p:cBhvr>
                                        <p:cTn id="37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388" y="-2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662</TotalTime>
  <Words>356</Words>
  <Application>Microsoft Office PowerPoint</Application>
  <PresentationFormat>Widescreen</PresentationFormat>
  <Paragraphs>69</Paragraphs>
  <Slides>19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19</vt:i4>
      </vt:variant>
    </vt:vector>
  </HeadingPairs>
  <TitlesOfParts>
    <vt:vector size="25" baseType="lpstr">
      <vt:lpstr>Product Sans</vt:lpstr>
      <vt:lpstr>Calibri Light</vt:lpstr>
      <vt:lpstr>Press Start 2P</vt:lpstr>
      <vt:lpstr>Calibri</vt:lpstr>
      <vt:lpstr>Arial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Amal R Babu</dc:creator>
  <cp:lastModifiedBy>GUSTAVO EDUARDO BASI DA CRUZ .</cp:lastModifiedBy>
  <cp:revision>4</cp:revision>
  <dcterms:created xsi:type="dcterms:W3CDTF">2022-07-28T05:35:24Z</dcterms:created>
  <dcterms:modified xsi:type="dcterms:W3CDTF">2024-05-11T18:14:46Z</dcterms:modified>
</cp:coreProperties>
</file>